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3" r:id="rId8"/>
    <p:sldId id="277" r:id="rId9"/>
    <p:sldId id="265" r:id="rId10"/>
    <p:sldId id="266" r:id="rId11"/>
    <p:sldId id="269" r:id="rId12"/>
    <p:sldId id="267" r:id="rId13"/>
    <p:sldId id="271" r:id="rId14"/>
    <p:sldId id="272" r:id="rId15"/>
    <p:sldId id="264" r:id="rId16"/>
    <p:sldId id="262" r:id="rId17"/>
    <p:sldId id="268" r:id="rId18"/>
    <p:sldId id="270" r:id="rId19"/>
    <p:sldId id="273" r:id="rId20"/>
    <p:sldId id="275" r:id="rId21"/>
    <p:sldId id="274" r:id="rId22"/>
    <p:sldId id="276" r:id="rId23"/>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716"/>
  </p:normalViewPr>
  <p:slideViewPr>
    <p:cSldViewPr snapToGrid="0">
      <p:cViewPr varScale="1">
        <p:scale>
          <a:sx n="103" d="100"/>
          <a:sy n="103" d="100"/>
        </p:scale>
        <p:origin x="89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C82557-4A96-7544-5D1C-E664E8682886}"/>
              </a:ext>
            </a:extLst>
          </p:cNvPr>
          <p:cNvSpPr>
            <a:spLocks noGrp="1"/>
          </p:cNvSpPr>
          <p:nvPr>
            <p:ph type="ctrTitle"/>
          </p:nvPr>
        </p:nvSpPr>
        <p:spPr>
          <a:xfrm>
            <a:off x="1524000" y="1122363"/>
            <a:ext cx="9144000" cy="2387600"/>
          </a:xfrm>
        </p:spPr>
        <p:txBody>
          <a:bodyPr anchor="b"/>
          <a:lstStyle>
            <a:lvl1pPr algn="ctr">
              <a:defRPr sz="6000"/>
            </a:lvl1pPr>
          </a:lstStyle>
          <a:p>
            <a:r>
              <a:rPr lang="es-MX"/>
              <a:t>Haz clic para modificar el estilo de título del patrón</a:t>
            </a:r>
            <a:endParaRPr lang="es-CO"/>
          </a:p>
        </p:txBody>
      </p:sp>
      <p:sp>
        <p:nvSpPr>
          <p:cNvPr id="3" name="Subtítulo 2">
            <a:extLst>
              <a:ext uri="{FF2B5EF4-FFF2-40B4-BE49-F238E27FC236}">
                <a16:creationId xmlns:a16="http://schemas.microsoft.com/office/drawing/2014/main" id="{DAB24F69-A65D-D3F1-B34D-DA439481070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a:t>Haz clic para editar el estilo de subtítulo del patrón</a:t>
            </a:r>
            <a:endParaRPr lang="es-CO"/>
          </a:p>
        </p:txBody>
      </p:sp>
      <p:sp>
        <p:nvSpPr>
          <p:cNvPr id="4" name="Marcador de fecha 3">
            <a:extLst>
              <a:ext uri="{FF2B5EF4-FFF2-40B4-BE49-F238E27FC236}">
                <a16:creationId xmlns:a16="http://schemas.microsoft.com/office/drawing/2014/main" id="{43D3883F-D072-63A9-4823-948333D8A1ED}"/>
              </a:ext>
            </a:extLst>
          </p:cNvPr>
          <p:cNvSpPr>
            <a:spLocks noGrp="1"/>
          </p:cNvSpPr>
          <p:nvPr>
            <p:ph type="dt" sz="half" idx="10"/>
          </p:nvPr>
        </p:nvSpPr>
        <p:spPr/>
        <p:txBody>
          <a:bodyPr/>
          <a:lstStyle/>
          <a:p>
            <a:fld id="{31C4DDC4-AE75-4E4C-9F46-2F4ABDEF12D1}" type="datetimeFigureOut">
              <a:rPr lang="es-CO" smtClean="0"/>
              <a:t>21/11/23</a:t>
            </a:fld>
            <a:endParaRPr lang="es-CO"/>
          </a:p>
        </p:txBody>
      </p:sp>
      <p:sp>
        <p:nvSpPr>
          <p:cNvPr id="5" name="Marcador de pie de página 4">
            <a:extLst>
              <a:ext uri="{FF2B5EF4-FFF2-40B4-BE49-F238E27FC236}">
                <a16:creationId xmlns:a16="http://schemas.microsoft.com/office/drawing/2014/main" id="{D2AAB651-19F8-199F-6E1B-2616B07D312A}"/>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033426B7-E17D-647A-0D03-4919800330D5}"/>
              </a:ext>
            </a:extLst>
          </p:cNvPr>
          <p:cNvSpPr>
            <a:spLocks noGrp="1"/>
          </p:cNvSpPr>
          <p:nvPr>
            <p:ph type="sldNum" sz="quarter" idx="12"/>
          </p:nvPr>
        </p:nvSpPr>
        <p:spPr/>
        <p:txBody>
          <a:bodyPr/>
          <a:lstStyle/>
          <a:p>
            <a:fld id="{93032794-6664-034C-97E7-51B975FCA9DC}" type="slidenum">
              <a:rPr lang="es-CO" smtClean="0"/>
              <a:t>‹Nº›</a:t>
            </a:fld>
            <a:endParaRPr lang="es-CO"/>
          </a:p>
        </p:txBody>
      </p:sp>
    </p:spTree>
    <p:extLst>
      <p:ext uri="{BB962C8B-B14F-4D97-AF65-F5344CB8AC3E}">
        <p14:creationId xmlns:p14="http://schemas.microsoft.com/office/powerpoint/2010/main" val="3707613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3DA7746-71F7-E24D-60CE-0EF6561C1C5B}"/>
              </a:ext>
            </a:extLst>
          </p:cNvPr>
          <p:cNvSpPr>
            <a:spLocks noGrp="1"/>
          </p:cNvSpPr>
          <p:nvPr>
            <p:ph type="title"/>
          </p:nvPr>
        </p:nvSpPr>
        <p:spPr/>
        <p:txBody>
          <a:bodyPr/>
          <a:lstStyle/>
          <a:p>
            <a:r>
              <a:rPr lang="es-MX"/>
              <a:t>Haz clic para modificar el estilo de título del patrón</a:t>
            </a:r>
            <a:endParaRPr lang="es-CO"/>
          </a:p>
        </p:txBody>
      </p:sp>
      <p:sp>
        <p:nvSpPr>
          <p:cNvPr id="3" name="Marcador de texto vertical 2">
            <a:extLst>
              <a:ext uri="{FF2B5EF4-FFF2-40B4-BE49-F238E27FC236}">
                <a16:creationId xmlns:a16="http://schemas.microsoft.com/office/drawing/2014/main" id="{CB533CBB-F39A-4F2F-A8B0-AFE828B70416}"/>
              </a:ext>
            </a:extLst>
          </p:cNvPr>
          <p:cNvSpPr>
            <a:spLocks noGrp="1"/>
          </p:cNvSpPr>
          <p:nvPr>
            <p:ph type="body" orient="vert" idx="1"/>
          </p:nvPr>
        </p:nvSpPr>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fecha 3">
            <a:extLst>
              <a:ext uri="{FF2B5EF4-FFF2-40B4-BE49-F238E27FC236}">
                <a16:creationId xmlns:a16="http://schemas.microsoft.com/office/drawing/2014/main" id="{0026433E-8A55-BAB5-B629-9BDF5DD25F41}"/>
              </a:ext>
            </a:extLst>
          </p:cNvPr>
          <p:cNvSpPr>
            <a:spLocks noGrp="1"/>
          </p:cNvSpPr>
          <p:nvPr>
            <p:ph type="dt" sz="half" idx="10"/>
          </p:nvPr>
        </p:nvSpPr>
        <p:spPr/>
        <p:txBody>
          <a:bodyPr/>
          <a:lstStyle/>
          <a:p>
            <a:fld id="{31C4DDC4-AE75-4E4C-9F46-2F4ABDEF12D1}" type="datetimeFigureOut">
              <a:rPr lang="es-CO" smtClean="0"/>
              <a:t>21/11/23</a:t>
            </a:fld>
            <a:endParaRPr lang="es-CO"/>
          </a:p>
        </p:txBody>
      </p:sp>
      <p:sp>
        <p:nvSpPr>
          <p:cNvPr id="5" name="Marcador de pie de página 4">
            <a:extLst>
              <a:ext uri="{FF2B5EF4-FFF2-40B4-BE49-F238E27FC236}">
                <a16:creationId xmlns:a16="http://schemas.microsoft.com/office/drawing/2014/main" id="{5D7DC534-3C0F-3CA0-0233-849AB8BFC97F}"/>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E27097A4-9A69-0F23-881D-D5305B4B73EC}"/>
              </a:ext>
            </a:extLst>
          </p:cNvPr>
          <p:cNvSpPr>
            <a:spLocks noGrp="1"/>
          </p:cNvSpPr>
          <p:nvPr>
            <p:ph type="sldNum" sz="quarter" idx="12"/>
          </p:nvPr>
        </p:nvSpPr>
        <p:spPr/>
        <p:txBody>
          <a:bodyPr/>
          <a:lstStyle/>
          <a:p>
            <a:fld id="{93032794-6664-034C-97E7-51B975FCA9DC}" type="slidenum">
              <a:rPr lang="es-CO" smtClean="0"/>
              <a:t>‹Nº›</a:t>
            </a:fld>
            <a:endParaRPr lang="es-CO"/>
          </a:p>
        </p:txBody>
      </p:sp>
    </p:spTree>
    <p:extLst>
      <p:ext uri="{BB962C8B-B14F-4D97-AF65-F5344CB8AC3E}">
        <p14:creationId xmlns:p14="http://schemas.microsoft.com/office/powerpoint/2010/main" val="52785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7FCF549F-491E-3653-25F1-D8A4453A87D5}"/>
              </a:ext>
            </a:extLst>
          </p:cNvPr>
          <p:cNvSpPr>
            <a:spLocks noGrp="1"/>
          </p:cNvSpPr>
          <p:nvPr>
            <p:ph type="title" orient="vert"/>
          </p:nvPr>
        </p:nvSpPr>
        <p:spPr>
          <a:xfrm>
            <a:off x="8724900" y="365125"/>
            <a:ext cx="2628900" cy="5811838"/>
          </a:xfrm>
        </p:spPr>
        <p:txBody>
          <a:bodyPr vert="eaVert"/>
          <a:lstStyle/>
          <a:p>
            <a:r>
              <a:rPr lang="es-MX"/>
              <a:t>Haz clic para modificar el estilo de título del patrón</a:t>
            </a:r>
            <a:endParaRPr lang="es-CO"/>
          </a:p>
        </p:txBody>
      </p:sp>
      <p:sp>
        <p:nvSpPr>
          <p:cNvPr id="3" name="Marcador de texto vertical 2">
            <a:extLst>
              <a:ext uri="{FF2B5EF4-FFF2-40B4-BE49-F238E27FC236}">
                <a16:creationId xmlns:a16="http://schemas.microsoft.com/office/drawing/2014/main" id="{41AAA464-EAF4-535F-FFF4-501C242BA6E7}"/>
              </a:ext>
            </a:extLst>
          </p:cNvPr>
          <p:cNvSpPr>
            <a:spLocks noGrp="1"/>
          </p:cNvSpPr>
          <p:nvPr>
            <p:ph type="body" orient="vert" idx="1"/>
          </p:nvPr>
        </p:nvSpPr>
        <p:spPr>
          <a:xfrm>
            <a:off x="838200" y="365125"/>
            <a:ext cx="7734300" cy="5811838"/>
          </a:xfrm>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fecha 3">
            <a:extLst>
              <a:ext uri="{FF2B5EF4-FFF2-40B4-BE49-F238E27FC236}">
                <a16:creationId xmlns:a16="http://schemas.microsoft.com/office/drawing/2014/main" id="{E990489B-D7CD-762E-D18D-526A4B159B38}"/>
              </a:ext>
            </a:extLst>
          </p:cNvPr>
          <p:cNvSpPr>
            <a:spLocks noGrp="1"/>
          </p:cNvSpPr>
          <p:nvPr>
            <p:ph type="dt" sz="half" idx="10"/>
          </p:nvPr>
        </p:nvSpPr>
        <p:spPr/>
        <p:txBody>
          <a:bodyPr/>
          <a:lstStyle/>
          <a:p>
            <a:fld id="{31C4DDC4-AE75-4E4C-9F46-2F4ABDEF12D1}" type="datetimeFigureOut">
              <a:rPr lang="es-CO" smtClean="0"/>
              <a:t>21/11/23</a:t>
            </a:fld>
            <a:endParaRPr lang="es-CO"/>
          </a:p>
        </p:txBody>
      </p:sp>
      <p:sp>
        <p:nvSpPr>
          <p:cNvPr id="5" name="Marcador de pie de página 4">
            <a:extLst>
              <a:ext uri="{FF2B5EF4-FFF2-40B4-BE49-F238E27FC236}">
                <a16:creationId xmlns:a16="http://schemas.microsoft.com/office/drawing/2014/main" id="{F63E9C10-D0DB-CC9F-9746-4E3128E080E6}"/>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C84CDD3F-85FD-0266-A163-B6AAA7D9EC9C}"/>
              </a:ext>
            </a:extLst>
          </p:cNvPr>
          <p:cNvSpPr>
            <a:spLocks noGrp="1"/>
          </p:cNvSpPr>
          <p:nvPr>
            <p:ph type="sldNum" sz="quarter" idx="12"/>
          </p:nvPr>
        </p:nvSpPr>
        <p:spPr/>
        <p:txBody>
          <a:bodyPr/>
          <a:lstStyle/>
          <a:p>
            <a:fld id="{93032794-6664-034C-97E7-51B975FCA9DC}" type="slidenum">
              <a:rPr lang="es-CO" smtClean="0"/>
              <a:t>‹Nº›</a:t>
            </a:fld>
            <a:endParaRPr lang="es-CO"/>
          </a:p>
        </p:txBody>
      </p:sp>
    </p:spTree>
    <p:extLst>
      <p:ext uri="{BB962C8B-B14F-4D97-AF65-F5344CB8AC3E}">
        <p14:creationId xmlns:p14="http://schemas.microsoft.com/office/powerpoint/2010/main" val="2251151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B24505F-E881-BD73-CE1C-3AC9757FDE54}"/>
              </a:ext>
            </a:extLst>
          </p:cNvPr>
          <p:cNvSpPr>
            <a:spLocks noGrp="1"/>
          </p:cNvSpPr>
          <p:nvPr>
            <p:ph type="title"/>
          </p:nvPr>
        </p:nvSpPr>
        <p:spPr/>
        <p:txBody>
          <a:bodyPr/>
          <a:lstStyle/>
          <a:p>
            <a:r>
              <a:rPr lang="es-MX"/>
              <a:t>Haz clic para modificar el estilo de título del patrón</a:t>
            </a:r>
            <a:endParaRPr lang="es-CO"/>
          </a:p>
        </p:txBody>
      </p:sp>
      <p:sp>
        <p:nvSpPr>
          <p:cNvPr id="3" name="Marcador de contenido 2">
            <a:extLst>
              <a:ext uri="{FF2B5EF4-FFF2-40B4-BE49-F238E27FC236}">
                <a16:creationId xmlns:a16="http://schemas.microsoft.com/office/drawing/2014/main" id="{6AD03FE2-ACC3-4C36-9D79-FD5BEE5901E8}"/>
              </a:ext>
            </a:extLst>
          </p:cNvPr>
          <p:cNvSpPr>
            <a:spLocks noGrp="1"/>
          </p:cNvSpPr>
          <p:nvPr>
            <p:ph idx="1"/>
          </p:nvPr>
        </p:nvSpPr>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fecha 3">
            <a:extLst>
              <a:ext uri="{FF2B5EF4-FFF2-40B4-BE49-F238E27FC236}">
                <a16:creationId xmlns:a16="http://schemas.microsoft.com/office/drawing/2014/main" id="{51901B13-4D73-2086-5B86-2315A85C7998}"/>
              </a:ext>
            </a:extLst>
          </p:cNvPr>
          <p:cNvSpPr>
            <a:spLocks noGrp="1"/>
          </p:cNvSpPr>
          <p:nvPr>
            <p:ph type="dt" sz="half" idx="10"/>
          </p:nvPr>
        </p:nvSpPr>
        <p:spPr/>
        <p:txBody>
          <a:bodyPr/>
          <a:lstStyle/>
          <a:p>
            <a:fld id="{31C4DDC4-AE75-4E4C-9F46-2F4ABDEF12D1}" type="datetimeFigureOut">
              <a:rPr lang="es-CO" smtClean="0"/>
              <a:t>21/11/23</a:t>
            </a:fld>
            <a:endParaRPr lang="es-CO"/>
          </a:p>
        </p:txBody>
      </p:sp>
      <p:sp>
        <p:nvSpPr>
          <p:cNvPr id="5" name="Marcador de pie de página 4">
            <a:extLst>
              <a:ext uri="{FF2B5EF4-FFF2-40B4-BE49-F238E27FC236}">
                <a16:creationId xmlns:a16="http://schemas.microsoft.com/office/drawing/2014/main" id="{750D72F6-6A1E-0040-D1AD-8AFE15C29457}"/>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06337B27-DB9E-6EDB-739B-A442AFCA0C60}"/>
              </a:ext>
            </a:extLst>
          </p:cNvPr>
          <p:cNvSpPr>
            <a:spLocks noGrp="1"/>
          </p:cNvSpPr>
          <p:nvPr>
            <p:ph type="sldNum" sz="quarter" idx="12"/>
          </p:nvPr>
        </p:nvSpPr>
        <p:spPr/>
        <p:txBody>
          <a:bodyPr/>
          <a:lstStyle/>
          <a:p>
            <a:fld id="{93032794-6664-034C-97E7-51B975FCA9DC}" type="slidenum">
              <a:rPr lang="es-CO" smtClean="0"/>
              <a:t>‹Nº›</a:t>
            </a:fld>
            <a:endParaRPr lang="es-CO"/>
          </a:p>
        </p:txBody>
      </p:sp>
    </p:spTree>
    <p:extLst>
      <p:ext uri="{BB962C8B-B14F-4D97-AF65-F5344CB8AC3E}">
        <p14:creationId xmlns:p14="http://schemas.microsoft.com/office/powerpoint/2010/main" val="1029282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7211E4-AC72-82A6-3994-C53783CC8B4C}"/>
              </a:ext>
            </a:extLst>
          </p:cNvPr>
          <p:cNvSpPr>
            <a:spLocks noGrp="1"/>
          </p:cNvSpPr>
          <p:nvPr>
            <p:ph type="title"/>
          </p:nvPr>
        </p:nvSpPr>
        <p:spPr>
          <a:xfrm>
            <a:off x="831850" y="1709738"/>
            <a:ext cx="10515600" cy="2852737"/>
          </a:xfrm>
        </p:spPr>
        <p:txBody>
          <a:bodyPr anchor="b"/>
          <a:lstStyle>
            <a:lvl1pPr>
              <a:defRPr sz="6000"/>
            </a:lvl1pPr>
          </a:lstStyle>
          <a:p>
            <a:r>
              <a:rPr lang="es-MX"/>
              <a:t>Haz clic para modificar el estilo de título del patrón</a:t>
            </a:r>
            <a:endParaRPr lang="es-CO"/>
          </a:p>
        </p:txBody>
      </p:sp>
      <p:sp>
        <p:nvSpPr>
          <p:cNvPr id="3" name="Marcador de texto 2">
            <a:extLst>
              <a:ext uri="{FF2B5EF4-FFF2-40B4-BE49-F238E27FC236}">
                <a16:creationId xmlns:a16="http://schemas.microsoft.com/office/drawing/2014/main" id="{AF1B4BAE-E7B8-42A8-F0E2-C14A273BFAE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Haga clic para modificar los estilos de texto del patrón</a:t>
            </a:r>
          </a:p>
        </p:txBody>
      </p:sp>
      <p:sp>
        <p:nvSpPr>
          <p:cNvPr id="4" name="Marcador de fecha 3">
            <a:extLst>
              <a:ext uri="{FF2B5EF4-FFF2-40B4-BE49-F238E27FC236}">
                <a16:creationId xmlns:a16="http://schemas.microsoft.com/office/drawing/2014/main" id="{48442686-C5F2-C7CE-D1BE-2D738714F729}"/>
              </a:ext>
            </a:extLst>
          </p:cNvPr>
          <p:cNvSpPr>
            <a:spLocks noGrp="1"/>
          </p:cNvSpPr>
          <p:nvPr>
            <p:ph type="dt" sz="half" idx="10"/>
          </p:nvPr>
        </p:nvSpPr>
        <p:spPr/>
        <p:txBody>
          <a:bodyPr/>
          <a:lstStyle/>
          <a:p>
            <a:fld id="{31C4DDC4-AE75-4E4C-9F46-2F4ABDEF12D1}" type="datetimeFigureOut">
              <a:rPr lang="es-CO" smtClean="0"/>
              <a:t>21/11/23</a:t>
            </a:fld>
            <a:endParaRPr lang="es-CO"/>
          </a:p>
        </p:txBody>
      </p:sp>
      <p:sp>
        <p:nvSpPr>
          <p:cNvPr id="5" name="Marcador de pie de página 4">
            <a:extLst>
              <a:ext uri="{FF2B5EF4-FFF2-40B4-BE49-F238E27FC236}">
                <a16:creationId xmlns:a16="http://schemas.microsoft.com/office/drawing/2014/main" id="{3B689853-25F5-1A75-1220-770D506AE3F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CB1F5DE4-1B28-2439-4E9E-E07AA5FCE7F0}"/>
              </a:ext>
            </a:extLst>
          </p:cNvPr>
          <p:cNvSpPr>
            <a:spLocks noGrp="1"/>
          </p:cNvSpPr>
          <p:nvPr>
            <p:ph type="sldNum" sz="quarter" idx="12"/>
          </p:nvPr>
        </p:nvSpPr>
        <p:spPr/>
        <p:txBody>
          <a:bodyPr/>
          <a:lstStyle/>
          <a:p>
            <a:fld id="{93032794-6664-034C-97E7-51B975FCA9DC}" type="slidenum">
              <a:rPr lang="es-CO" smtClean="0"/>
              <a:t>‹Nº›</a:t>
            </a:fld>
            <a:endParaRPr lang="es-CO"/>
          </a:p>
        </p:txBody>
      </p:sp>
    </p:spTree>
    <p:extLst>
      <p:ext uri="{BB962C8B-B14F-4D97-AF65-F5344CB8AC3E}">
        <p14:creationId xmlns:p14="http://schemas.microsoft.com/office/powerpoint/2010/main" val="2319610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DC05894-B6A2-5B49-5BD5-936EA8DE7FF8}"/>
              </a:ext>
            </a:extLst>
          </p:cNvPr>
          <p:cNvSpPr>
            <a:spLocks noGrp="1"/>
          </p:cNvSpPr>
          <p:nvPr>
            <p:ph type="title"/>
          </p:nvPr>
        </p:nvSpPr>
        <p:spPr/>
        <p:txBody>
          <a:bodyPr/>
          <a:lstStyle/>
          <a:p>
            <a:r>
              <a:rPr lang="es-MX"/>
              <a:t>Haz clic para modificar el estilo de título del patrón</a:t>
            </a:r>
            <a:endParaRPr lang="es-CO"/>
          </a:p>
        </p:txBody>
      </p:sp>
      <p:sp>
        <p:nvSpPr>
          <p:cNvPr id="3" name="Marcador de contenido 2">
            <a:extLst>
              <a:ext uri="{FF2B5EF4-FFF2-40B4-BE49-F238E27FC236}">
                <a16:creationId xmlns:a16="http://schemas.microsoft.com/office/drawing/2014/main" id="{9655AF22-BB05-8C98-570A-9B202403637F}"/>
              </a:ext>
            </a:extLst>
          </p:cNvPr>
          <p:cNvSpPr>
            <a:spLocks noGrp="1"/>
          </p:cNvSpPr>
          <p:nvPr>
            <p:ph sz="half" idx="1"/>
          </p:nvPr>
        </p:nvSpPr>
        <p:spPr>
          <a:xfrm>
            <a:off x="838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contenido 3">
            <a:extLst>
              <a:ext uri="{FF2B5EF4-FFF2-40B4-BE49-F238E27FC236}">
                <a16:creationId xmlns:a16="http://schemas.microsoft.com/office/drawing/2014/main" id="{FD78A1D6-98B1-F119-9CBD-97502F303CCD}"/>
              </a:ext>
            </a:extLst>
          </p:cNvPr>
          <p:cNvSpPr>
            <a:spLocks noGrp="1"/>
          </p:cNvSpPr>
          <p:nvPr>
            <p:ph sz="half" idx="2"/>
          </p:nvPr>
        </p:nvSpPr>
        <p:spPr>
          <a:xfrm>
            <a:off x="6172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5" name="Marcador de fecha 4">
            <a:extLst>
              <a:ext uri="{FF2B5EF4-FFF2-40B4-BE49-F238E27FC236}">
                <a16:creationId xmlns:a16="http://schemas.microsoft.com/office/drawing/2014/main" id="{CC8DEF67-87B9-676F-B16F-F8D667AFD2A8}"/>
              </a:ext>
            </a:extLst>
          </p:cNvPr>
          <p:cNvSpPr>
            <a:spLocks noGrp="1"/>
          </p:cNvSpPr>
          <p:nvPr>
            <p:ph type="dt" sz="half" idx="10"/>
          </p:nvPr>
        </p:nvSpPr>
        <p:spPr/>
        <p:txBody>
          <a:bodyPr/>
          <a:lstStyle/>
          <a:p>
            <a:fld id="{31C4DDC4-AE75-4E4C-9F46-2F4ABDEF12D1}" type="datetimeFigureOut">
              <a:rPr lang="es-CO" smtClean="0"/>
              <a:t>21/11/23</a:t>
            </a:fld>
            <a:endParaRPr lang="es-CO"/>
          </a:p>
        </p:txBody>
      </p:sp>
      <p:sp>
        <p:nvSpPr>
          <p:cNvPr id="6" name="Marcador de pie de página 5">
            <a:extLst>
              <a:ext uri="{FF2B5EF4-FFF2-40B4-BE49-F238E27FC236}">
                <a16:creationId xmlns:a16="http://schemas.microsoft.com/office/drawing/2014/main" id="{0E9497AC-34C8-F20E-44FB-73966C79F161}"/>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8C048DC7-C4B1-F6A2-395F-EB09B98F84A3}"/>
              </a:ext>
            </a:extLst>
          </p:cNvPr>
          <p:cNvSpPr>
            <a:spLocks noGrp="1"/>
          </p:cNvSpPr>
          <p:nvPr>
            <p:ph type="sldNum" sz="quarter" idx="12"/>
          </p:nvPr>
        </p:nvSpPr>
        <p:spPr/>
        <p:txBody>
          <a:bodyPr/>
          <a:lstStyle/>
          <a:p>
            <a:fld id="{93032794-6664-034C-97E7-51B975FCA9DC}" type="slidenum">
              <a:rPr lang="es-CO" smtClean="0"/>
              <a:t>‹Nº›</a:t>
            </a:fld>
            <a:endParaRPr lang="es-CO"/>
          </a:p>
        </p:txBody>
      </p:sp>
    </p:spTree>
    <p:extLst>
      <p:ext uri="{BB962C8B-B14F-4D97-AF65-F5344CB8AC3E}">
        <p14:creationId xmlns:p14="http://schemas.microsoft.com/office/powerpoint/2010/main" val="29423864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608F89-BC25-C40F-E2A3-6FF72594315D}"/>
              </a:ext>
            </a:extLst>
          </p:cNvPr>
          <p:cNvSpPr>
            <a:spLocks noGrp="1"/>
          </p:cNvSpPr>
          <p:nvPr>
            <p:ph type="title"/>
          </p:nvPr>
        </p:nvSpPr>
        <p:spPr>
          <a:xfrm>
            <a:off x="839788" y="365125"/>
            <a:ext cx="10515600" cy="1325563"/>
          </a:xfrm>
        </p:spPr>
        <p:txBody>
          <a:bodyPr/>
          <a:lstStyle/>
          <a:p>
            <a:r>
              <a:rPr lang="es-MX"/>
              <a:t>Haz clic para modificar el estilo de título del patrón</a:t>
            </a:r>
            <a:endParaRPr lang="es-CO"/>
          </a:p>
        </p:txBody>
      </p:sp>
      <p:sp>
        <p:nvSpPr>
          <p:cNvPr id="3" name="Marcador de texto 2">
            <a:extLst>
              <a:ext uri="{FF2B5EF4-FFF2-40B4-BE49-F238E27FC236}">
                <a16:creationId xmlns:a16="http://schemas.microsoft.com/office/drawing/2014/main" id="{860E3E4F-040C-910A-4915-11E43F73EF7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4" name="Marcador de contenido 3">
            <a:extLst>
              <a:ext uri="{FF2B5EF4-FFF2-40B4-BE49-F238E27FC236}">
                <a16:creationId xmlns:a16="http://schemas.microsoft.com/office/drawing/2014/main" id="{D12CFC36-0426-60DC-B840-3F99C267B7D8}"/>
              </a:ext>
            </a:extLst>
          </p:cNvPr>
          <p:cNvSpPr>
            <a:spLocks noGrp="1"/>
          </p:cNvSpPr>
          <p:nvPr>
            <p:ph sz="half" idx="2"/>
          </p:nvPr>
        </p:nvSpPr>
        <p:spPr>
          <a:xfrm>
            <a:off x="839788" y="2505075"/>
            <a:ext cx="5157787"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5" name="Marcador de texto 4">
            <a:extLst>
              <a:ext uri="{FF2B5EF4-FFF2-40B4-BE49-F238E27FC236}">
                <a16:creationId xmlns:a16="http://schemas.microsoft.com/office/drawing/2014/main" id="{92BCE72D-458C-FE95-8DE3-A19288E8D83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6" name="Marcador de contenido 5">
            <a:extLst>
              <a:ext uri="{FF2B5EF4-FFF2-40B4-BE49-F238E27FC236}">
                <a16:creationId xmlns:a16="http://schemas.microsoft.com/office/drawing/2014/main" id="{8E57DAB2-F504-C259-739C-1044A9A4D9B9}"/>
              </a:ext>
            </a:extLst>
          </p:cNvPr>
          <p:cNvSpPr>
            <a:spLocks noGrp="1"/>
          </p:cNvSpPr>
          <p:nvPr>
            <p:ph sz="quarter" idx="4"/>
          </p:nvPr>
        </p:nvSpPr>
        <p:spPr>
          <a:xfrm>
            <a:off x="6172200" y="2505075"/>
            <a:ext cx="5183188"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7" name="Marcador de fecha 6">
            <a:extLst>
              <a:ext uri="{FF2B5EF4-FFF2-40B4-BE49-F238E27FC236}">
                <a16:creationId xmlns:a16="http://schemas.microsoft.com/office/drawing/2014/main" id="{482F743D-33D5-0099-13F1-59E5DF102A40}"/>
              </a:ext>
            </a:extLst>
          </p:cNvPr>
          <p:cNvSpPr>
            <a:spLocks noGrp="1"/>
          </p:cNvSpPr>
          <p:nvPr>
            <p:ph type="dt" sz="half" idx="10"/>
          </p:nvPr>
        </p:nvSpPr>
        <p:spPr/>
        <p:txBody>
          <a:bodyPr/>
          <a:lstStyle/>
          <a:p>
            <a:fld id="{31C4DDC4-AE75-4E4C-9F46-2F4ABDEF12D1}" type="datetimeFigureOut">
              <a:rPr lang="es-CO" smtClean="0"/>
              <a:t>21/11/23</a:t>
            </a:fld>
            <a:endParaRPr lang="es-CO"/>
          </a:p>
        </p:txBody>
      </p:sp>
      <p:sp>
        <p:nvSpPr>
          <p:cNvPr id="8" name="Marcador de pie de página 7">
            <a:extLst>
              <a:ext uri="{FF2B5EF4-FFF2-40B4-BE49-F238E27FC236}">
                <a16:creationId xmlns:a16="http://schemas.microsoft.com/office/drawing/2014/main" id="{FB68C77D-4B61-8847-DECF-1F711D29223A}"/>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6D871CC3-EF71-A5B2-5635-9B09D62433A5}"/>
              </a:ext>
            </a:extLst>
          </p:cNvPr>
          <p:cNvSpPr>
            <a:spLocks noGrp="1"/>
          </p:cNvSpPr>
          <p:nvPr>
            <p:ph type="sldNum" sz="quarter" idx="12"/>
          </p:nvPr>
        </p:nvSpPr>
        <p:spPr/>
        <p:txBody>
          <a:bodyPr/>
          <a:lstStyle/>
          <a:p>
            <a:fld id="{93032794-6664-034C-97E7-51B975FCA9DC}" type="slidenum">
              <a:rPr lang="es-CO" smtClean="0"/>
              <a:t>‹Nº›</a:t>
            </a:fld>
            <a:endParaRPr lang="es-CO"/>
          </a:p>
        </p:txBody>
      </p:sp>
    </p:spTree>
    <p:extLst>
      <p:ext uri="{BB962C8B-B14F-4D97-AF65-F5344CB8AC3E}">
        <p14:creationId xmlns:p14="http://schemas.microsoft.com/office/powerpoint/2010/main" val="24333326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BBD1C1-E9A8-8BA0-067F-FC5C63FDCAB8}"/>
              </a:ext>
            </a:extLst>
          </p:cNvPr>
          <p:cNvSpPr>
            <a:spLocks noGrp="1"/>
          </p:cNvSpPr>
          <p:nvPr>
            <p:ph type="title"/>
          </p:nvPr>
        </p:nvSpPr>
        <p:spPr/>
        <p:txBody>
          <a:bodyPr/>
          <a:lstStyle/>
          <a:p>
            <a:r>
              <a:rPr lang="es-MX"/>
              <a:t>Haz clic para modificar el estilo de título del patrón</a:t>
            </a:r>
            <a:endParaRPr lang="es-CO"/>
          </a:p>
        </p:txBody>
      </p:sp>
      <p:sp>
        <p:nvSpPr>
          <p:cNvPr id="3" name="Marcador de fecha 2">
            <a:extLst>
              <a:ext uri="{FF2B5EF4-FFF2-40B4-BE49-F238E27FC236}">
                <a16:creationId xmlns:a16="http://schemas.microsoft.com/office/drawing/2014/main" id="{A05A9ABA-5A53-7085-90BE-C99952ACF513}"/>
              </a:ext>
            </a:extLst>
          </p:cNvPr>
          <p:cNvSpPr>
            <a:spLocks noGrp="1"/>
          </p:cNvSpPr>
          <p:nvPr>
            <p:ph type="dt" sz="half" idx="10"/>
          </p:nvPr>
        </p:nvSpPr>
        <p:spPr/>
        <p:txBody>
          <a:bodyPr/>
          <a:lstStyle/>
          <a:p>
            <a:fld id="{31C4DDC4-AE75-4E4C-9F46-2F4ABDEF12D1}" type="datetimeFigureOut">
              <a:rPr lang="es-CO" smtClean="0"/>
              <a:t>21/11/23</a:t>
            </a:fld>
            <a:endParaRPr lang="es-CO"/>
          </a:p>
        </p:txBody>
      </p:sp>
      <p:sp>
        <p:nvSpPr>
          <p:cNvPr id="4" name="Marcador de pie de página 3">
            <a:extLst>
              <a:ext uri="{FF2B5EF4-FFF2-40B4-BE49-F238E27FC236}">
                <a16:creationId xmlns:a16="http://schemas.microsoft.com/office/drawing/2014/main" id="{ABD9B09E-1729-5EE2-AFF7-522E2D4F7CFD}"/>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62331C65-CD18-434E-48EC-E5D5F01815E9}"/>
              </a:ext>
            </a:extLst>
          </p:cNvPr>
          <p:cNvSpPr>
            <a:spLocks noGrp="1"/>
          </p:cNvSpPr>
          <p:nvPr>
            <p:ph type="sldNum" sz="quarter" idx="12"/>
          </p:nvPr>
        </p:nvSpPr>
        <p:spPr/>
        <p:txBody>
          <a:bodyPr/>
          <a:lstStyle/>
          <a:p>
            <a:fld id="{93032794-6664-034C-97E7-51B975FCA9DC}" type="slidenum">
              <a:rPr lang="es-CO" smtClean="0"/>
              <a:t>‹Nº›</a:t>
            </a:fld>
            <a:endParaRPr lang="es-CO"/>
          </a:p>
        </p:txBody>
      </p:sp>
    </p:spTree>
    <p:extLst>
      <p:ext uri="{BB962C8B-B14F-4D97-AF65-F5344CB8AC3E}">
        <p14:creationId xmlns:p14="http://schemas.microsoft.com/office/powerpoint/2010/main" val="1384301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D1DC71DA-45E8-4AB2-B764-3F6D36622D8E}"/>
              </a:ext>
            </a:extLst>
          </p:cNvPr>
          <p:cNvSpPr>
            <a:spLocks noGrp="1"/>
          </p:cNvSpPr>
          <p:nvPr>
            <p:ph type="dt" sz="half" idx="10"/>
          </p:nvPr>
        </p:nvSpPr>
        <p:spPr/>
        <p:txBody>
          <a:bodyPr/>
          <a:lstStyle/>
          <a:p>
            <a:fld id="{31C4DDC4-AE75-4E4C-9F46-2F4ABDEF12D1}" type="datetimeFigureOut">
              <a:rPr lang="es-CO" smtClean="0"/>
              <a:t>21/11/23</a:t>
            </a:fld>
            <a:endParaRPr lang="es-CO"/>
          </a:p>
        </p:txBody>
      </p:sp>
      <p:sp>
        <p:nvSpPr>
          <p:cNvPr id="3" name="Marcador de pie de página 2">
            <a:extLst>
              <a:ext uri="{FF2B5EF4-FFF2-40B4-BE49-F238E27FC236}">
                <a16:creationId xmlns:a16="http://schemas.microsoft.com/office/drawing/2014/main" id="{6A68B6AF-9083-F69B-DFB2-788DCE55D121}"/>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CB90EA22-FBD7-C0C4-6994-0D40EF19DCC9}"/>
              </a:ext>
            </a:extLst>
          </p:cNvPr>
          <p:cNvSpPr>
            <a:spLocks noGrp="1"/>
          </p:cNvSpPr>
          <p:nvPr>
            <p:ph type="sldNum" sz="quarter" idx="12"/>
          </p:nvPr>
        </p:nvSpPr>
        <p:spPr/>
        <p:txBody>
          <a:bodyPr/>
          <a:lstStyle/>
          <a:p>
            <a:fld id="{93032794-6664-034C-97E7-51B975FCA9DC}" type="slidenum">
              <a:rPr lang="es-CO" smtClean="0"/>
              <a:t>‹Nº›</a:t>
            </a:fld>
            <a:endParaRPr lang="es-CO"/>
          </a:p>
        </p:txBody>
      </p:sp>
    </p:spTree>
    <p:extLst>
      <p:ext uri="{BB962C8B-B14F-4D97-AF65-F5344CB8AC3E}">
        <p14:creationId xmlns:p14="http://schemas.microsoft.com/office/powerpoint/2010/main" val="2917387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B70B90-E8D1-0846-1FCA-3BFE3B337527}"/>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CO"/>
          </a:p>
        </p:txBody>
      </p:sp>
      <p:sp>
        <p:nvSpPr>
          <p:cNvPr id="3" name="Marcador de contenido 2">
            <a:extLst>
              <a:ext uri="{FF2B5EF4-FFF2-40B4-BE49-F238E27FC236}">
                <a16:creationId xmlns:a16="http://schemas.microsoft.com/office/drawing/2014/main" id="{277FA4DD-1F97-33FD-6816-E8C820449D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texto 3">
            <a:extLst>
              <a:ext uri="{FF2B5EF4-FFF2-40B4-BE49-F238E27FC236}">
                <a16:creationId xmlns:a16="http://schemas.microsoft.com/office/drawing/2014/main" id="{5D9FB719-E8FB-C37C-CD52-8DA2721821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94F99742-D3AA-1717-89D2-B7978AF5F05E}"/>
              </a:ext>
            </a:extLst>
          </p:cNvPr>
          <p:cNvSpPr>
            <a:spLocks noGrp="1"/>
          </p:cNvSpPr>
          <p:nvPr>
            <p:ph type="dt" sz="half" idx="10"/>
          </p:nvPr>
        </p:nvSpPr>
        <p:spPr/>
        <p:txBody>
          <a:bodyPr/>
          <a:lstStyle/>
          <a:p>
            <a:fld id="{31C4DDC4-AE75-4E4C-9F46-2F4ABDEF12D1}" type="datetimeFigureOut">
              <a:rPr lang="es-CO" smtClean="0"/>
              <a:t>21/11/23</a:t>
            </a:fld>
            <a:endParaRPr lang="es-CO"/>
          </a:p>
        </p:txBody>
      </p:sp>
      <p:sp>
        <p:nvSpPr>
          <p:cNvPr id="6" name="Marcador de pie de página 5">
            <a:extLst>
              <a:ext uri="{FF2B5EF4-FFF2-40B4-BE49-F238E27FC236}">
                <a16:creationId xmlns:a16="http://schemas.microsoft.com/office/drawing/2014/main" id="{F74273BB-832A-6B1D-6E70-59C7365353F7}"/>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81388502-8874-B9A8-0560-4DDB0002BA44}"/>
              </a:ext>
            </a:extLst>
          </p:cNvPr>
          <p:cNvSpPr>
            <a:spLocks noGrp="1"/>
          </p:cNvSpPr>
          <p:nvPr>
            <p:ph type="sldNum" sz="quarter" idx="12"/>
          </p:nvPr>
        </p:nvSpPr>
        <p:spPr/>
        <p:txBody>
          <a:bodyPr/>
          <a:lstStyle/>
          <a:p>
            <a:fld id="{93032794-6664-034C-97E7-51B975FCA9DC}" type="slidenum">
              <a:rPr lang="es-CO" smtClean="0"/>
              <a:t>‹Nº›</a:t>
            </a:fld>
            <a:endParaRPr lang="es-CO"/>
          </a:p>
        </p:txBody>
      </p:sp>
    </p:spTree>
    <p:extLst>
      <p:ext uri="{BB962C8B-B14F-4D97-AF65-F5344CB8AC3E}">
        <p14:creationId xmlns:p14="http://schemas.microsoft.com/office/powerpoint/2010/main" val="30709782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764FC0-61F0-41CE-4E37-BB16025E2174}"/>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CO"/>
          </a:p>
        </p:txBody>
      </p:sp>
      <p:sp>
        <p:nvSpPr>
          <p:cNvPr id="3" name="Marcador de posición de imagen 2">
            <a:extLst>
              <a:ext uri="{FF2B5EF4-FFF2-40B4-BE49-F238E27FC236}">
                <a16:creationId xmlns:a16="http://schemas.microsoft.com/office/drawing/2014/main" id="{287263A3-F217-BACA-7DE9-2A3977378E5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55827172-67E9-2C26-1B08-614EACDFAA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B605D357-1E66-B623-0352-C4388EB92449}"/>
              </a:ext>
            </a:extLst>
          </p:cNvPr>
          <p:cNvSpPr>
            <a:spLocks noGrp="1"/>
          </p:cNvSpPr>
          <p:nvPr>
            <p:ph type="dt" sz="half" idx="10"/>
          </p:nvPr>
        </p:nvSpPr>
        <p:spPr/>
        <p:txBody>
          <a:bodyPr/>
          <a:lstStyle/>
          <a:p>
            <a:fld id="{31C4DDC4-AE75-4E4C-9F46-2F4ABDEF12D1}" type="datetimeFigureOut">
              <a:rPr lang="es-CO" smtClean="0"/>
              <a:t>21/11/23</a:t>
            </a:fld>
            <a:endParaRPr lang="es-CO"/>
          </a:p>
        </p:txBody>
      </p:sp>
      <p:sp>
        <p:nvSpPr>
          <p:cNvPr id="6" name="Marcador de pie de página 5">
            <a:extLst>
              <a:ext uri="{FF2B5EF4-FFF2-40B4-BE49-F238E27FC236}">
                <a16:creationId xmlns:a16="http://schemas.microsoft.com/office/drawing/2014/main" id="{CBF6CB61-B836-9B8F-AA54-2B0F6F8D52A8}"/>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8C933890-6286-5809-FA68-7059AD74A27A}"/>
              </a:ext>
            </a:extLst>
          </p:cNvPr>
          <p:cNvSpPr>
            <a:spLocks noGrp="1"/>
          </p:cNvSpPr>
          <p:nvPr>
            <p:ph type="sldNum" sz="quarter" idx="12"/>
          </p:nvPr>
        </p:nvSpPr>
        <p:spPr/>
        <p:txBody>
          <a:bodyPr/>
          <a:lstStyle/>
          <a:p>
            <a:fld id="{93032794-6664-034C-97E7-51B975FCA9DC}" type="slidenum">
              <a:rPr lang="es-CO" smtClean="0"/>
              <a:t>‹Nº›</a:t>
            </a:fld>
            <a:endParaRPr lang="es-CO"/>
          </a:p>
        </p:txBody>
      </p:sp>
    </p:spTree>
    <p:extLst>
      <p:ext uri="{BB962C8B-B14F-4D97-AF65-F5344CB8AC3E}">
        <p14:creationId xmlns:p14="http://schemas.microsoft.com/office/powerpoint/2010/main" val="41731172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B3E2C4A2-2162-35E5-9D16-30635A6C213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MX"/>
              <a:t>Haz clic para modificar el estilo de título del patrón</a:t>
            </a:r>
            <a:endParaRPr lang="es-CO"/>
          </a:p>
        </p:txBody>
      </p:sp>
      <p:sp>
        <p:nvSpPr>
          <p:cNvPr id="3" name="Marcador de texto 2">
            <a:extLst>
              <a:ext uri="{FF2B5EF4-FFF2-40B4-BE49-F238E27FC236}">
                <a16:creationId xmlns:a16="http://schemas.microsoft.com/office/drawing/2014/main" id="{FF10B56B-D725-E77E-D362-F308203B674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fecha 3">
            <a:extLst>
              <a:ext uri="{FF2B5EF4-FFF2-40B4-BE49-F238E27FC236}">
                <a16:creationId xmlns:a16="http://schemas.microsoft.com/office/drawing/2014/main" id="{C5665AC9-B9BA-85A0-19B3-A96CC9468AB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C4DDC4-AE75-4E4C-9F46-2F4ABDEF12D1}" type="datetimeFigureOut">
              <a:rPr lang="es-CO" smtClean="0"/>
              <a:t>21/11/23</a:t>
            </a:fld>
            <a:endParaRPr lang="es-CO"/>
          </a:p>
        </p:txBody>
      </p:sp>
      <p:sp>
        <p:nvSpPr>
          <p:cNvPr id="5" name="Marcador de pie de página 4">
            <a:extLst>
              <a:ext uri="{FF2B5EF4-FFF2-40B4-BE49-F238E27FC236}">
                <a16:creationId xmlns:a16="http://schemas.microsoft.com/office/drawing/2014/main" id="{86ED0B22-1667-16A7-A4F8-88A57788635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a:extLst>
              <a:ext uri="{FF2B5EF4-FFF2-40B4-BE49-F238E27FC236}">
                <a16:creationId xmlns:a16="http://schemas.microsoft.com/office/drawing/2014/main" id="{78F544FD-B4F8-3B3E-C16C-553C29ADDE1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032794-6664-034C-97E7-51B975FCA9DC}" type="slidenum">
              <a:rPr lang="es-CO" smtClean="0"/>
              <a:t>‹Nº›</a:t>
            </a:fld>
            <a:endParaRPr lang="es-CO"/>
          </a:p>
        </p:txBody>
      </p:sp>
    </p:spTree>
    <p:extLst>
      <p:ext uri="{BB962C8B-B14F-4D97-AF65-F5344CB8AC3E}">
        <p14:creationId xmlns:p14="http://schemas.microsoft.com/office/powerpoint/2010/main" val="19700820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Subtítulo 2">
            <a:extLst>
              <a:ext uri="{FF2B5EF4-FFF2-40B4-BE49-F238E27FC236}">
                <a16:creationId xmlns:a16="http://schemas.microsoft.com/office/drawing/2014/main" id="{FC17E7ED-2995-844A-4E3D-7ED41ACE135B}"/>
              </a:ext>
            </a:extLst>
          </p:cNvPr>
          <p:cNvSpPr>
            <a:spLocks noGrp="1"/>
          </p:cNvSpPr>
          <p:nvPr>
            <p:ph type="subTitle" idx="1"/>
          </p:nvPr>
        </p:nvSpPr>
        <p:spPr>
          <a:xfrm>
            <a:off x="2162125" y="3419518"/>
            <a:ext cx="9461157" cy="2127040"/>
          </a:xfrm>
        </p:spPr>
        <p:txBody>
          <a:bodyPr vert="horz" lIns="91440" tIns="45720" rIns="91440" bIns="45720" rtlCol="0" anchor="b">
            <a:noAutofit/>
          </a:bodyPr>
          <a:lstStyle/>
          <a:p>
            <a:pPr>
              <a:lnSpc>
                <a:spcPct val="120000"/>
              </a:lnSpc>
              <a:spcBef>
                <a:spcPct val="0"/>
              </a:spcBef>
            </a:pPr>
            <a:r>
              <a:rPr lang="es-MX" sz="3600" kern="0" dirty="0">
                <a:solidFill>
                  <a:srgbClr val="000000"/>
                </a:solidFill>
                <a:latin typeface="BatangChe" panose="02030609000101010101" pitchFamily="49" charset="-127"/>
                <a:ea typeface="BatangChe" panose="02030609000101010101" pitchFamily="49" charset="-127"/>
                <a:cs typeface="+mj-cs"/>
              </a:rPr>
              <a:t>«Impregnad la atmósfera de vuestro hogar con la fragancia de un espíritu tierno y servicial» </a:t>
            </a:r>
            <a:r>
              <a:rPr lang="es-MX" sz="3600" b="1" kern="0" dirty="0">
                <a:solidFill>
                  <a:srgbClr val="000000"/>
                </a:solidFill>
                <a:latin typeface="BatangChe" panose="02030609000101010101" pitchFamily="49" charset="-127"/>
                <a:ea typeface="BatangChe" panose="02030609000101010101" pitchFamily="49" charset="-127"/>
                <a:cs typeface="+mj-cs"/>
              </a:rPr>
              <a:t>(HC, 12).</a:t>
            </a:r>
            <a:endParaRPr lang="es-CO" sz="3600" b="1" kern="0" dirty="0">
              <a:solidFill>
                <a:srgbClr val="000000"/>
              </a:solidFill>
              <a:latin typeface="BatangChe" panose="02030609000101010101" pitchFamily="49" charset="-127"/>
              <a:ea typeface="BatangChe" panose="02030609000101010101" pitchFamily="49" charset="-127"/>
              <a:cs typeface="+mj-cs"/>
            </a:endParaRPr>
          </a:p>
        </p:txBody>
      </p:sp>
      <p:sp>
        <p:nvSpPr>
          <p:cNvPr id="11" name="Título 1">
            <a:extLst>
              <a:ext uri="{FF2B5EF4-FFF2-40B4-BE49-F238E27FC236}">
                <a16:creationId xmlns:a16="http://schemas.microsoft.com/office/drawing/2014/main" id="{AD4E7D9F-7239-1338-C053-9B3785D81EF9}"/>
              </a:ext>
            </a:extLst>
          </p:cNvPr>
          <p:cNvSpPr>
            <a:spLocks noGrp="1"/>
          </p:cNvSpPr>
          <p:nvPr>
            <p:ph type="ctrTitle"/>
          </p:nvPr>
        </p:nvSpPr>
        <p:spPr>
          <a:xfrm>
            <a:off x="757882" y="744794"/>
            <a:ext cx="8645610" cy="2369108"/>
          </a:xfrm>
        </p:spPr>
        <p:txBody>
          <a:bodyPr>
            <a:noAutofit/>
          </a:bodyPr>
          <a:lstStyle/>
          <a:p>
            <a:r>
              <a:rPr lang="es-MX" sz="3600" b="1" kern="0" dirty="0">
                <a:solidFill>
                  <a:srgbClr val="000000"/>
                </a:solidFill>
                <a:latin typeface="BatangChe" panose="02030609000101010101" pitchFamily="49" charset="-127"/>
                <a:ea typeface="BatangChe" panose="02030609000101010101" pitchFamily="49" charset="-127"/>
              </a:rPr>
              <a:t>4</a:t>
            </a:r>
            <a:r>
              <a:rPr lang="es-MX" sz="3600" b="1" kern="0" dirty="0">
                <a:solidFill>
                  <a:srgbClr val="000000"/>
                </a:solidFill>
                <a:effectLst/>
                <a:latin typeface="BatangChe" panose="02030609000101010101" pitchFamily="49" charset="-127"/>
                <a:ea typeface="BatangChe" panose="02030609000101010101" pitchFamily="49" charset="-127"/>
              </a:rPr>
              <a:t>. LAS EXPRESIONES DE TERNURA </a:t>
            </a:r>
            <a:br>
              <a:rPr lang="es-MX" sz="3600" b="1" kern="0" dirty="0">
                <a:solidFill>
                  <a:srgbClr val="000000"/>
                </a:solidFill>
                <a:effectLst/>
                <a:latin typeface="BatangChe" panose="02030609000101010101" pitchFamily="49" charset="-127"/>
                <a:ea typeface="BatangChe" panose="02030609000101010101" pitchFamily="49" charset="-127"/>
              </a:rPr>
            </a:br>
            <a:r>
              <a:rPr lang="es-MX" sz="3600" b="1" kern="0" dirty="0">
                <a:solidFill>
                  <a:srgbClr val="000000"/>
                </a:solidFill>
                <a:effectLst/>
                <a:latin typeface="BatangChe" panose="02030609000101010101" pitchFamily="49" charset="-127"/>
                <a:ea typeface="BatangChe" panose="02030609000101010101" pitchFamily="49" charset="-127"/>
              </a:rPr>
              <a:t>Y DE CARIÑO CREAN UNA BUENA ATMÓSFERA EN EL HOGAR</a:t>
            </a:r>
            <a:r>
              <a:rPr lang="es-CO" sz="3600" b="1" dirty="0">
                <a:effectLst/>
                <a:latin typeface="BatangChe" panose="02030609000101010101" pitchFamily="49" charset="-127"/>
                <a:ea typeface="BatangChe" panose="02030609000101010101" pitchFamily="49" charset="-127"/>
              </a:rPr>
              <a:t> </a:t>
            </a:r>
            <a:endParaRPr lang="es-CO" sz="3600" b="1" dirty="0">
              <a:latin typeface="BatangChe" panose="02030609000101010101" pitchFamily="49" charset="-127"/>
              <a:ea typeface="BatangChe" panose="02030609000101010101" pitchFamily="49" charset="-127"/>
            </a:endParaRPr>
          </a:p>
        </p:txBody>
      </p:sp>
      <p:sp>
        <p:nvSpPr>
          <p:cNvPr id="2" name="CuadroTexto 1">
            <a:extLst>
              <a:ext uri="{FF2B5EF4-FFF2-40B4-BE49-F238E27FC236}">
                <a16:creationId xmlns:a16="http://schemas.microsoft.com/office/drawing/2014/main" id="{B91167E6-EB3C-3845-97E0-4E20791FC1C1}"/>
              </a:ext>
            </a:extLst>
          </p:cNvPr>
          <p:cNvSpPr txBox="1"/>
          <p:nvPr/>
        </p:nvSpPr>
        <p:spPr>
          <a:xfrm>
            <a:off x="11331401" y="6604867"/>
            <a:ext cx="583763" cy="230832"/>
          </a:xfrm>
          <a:prstGeom prst="rect">
            <a:avLst/>
          </a:prstGeom>
          <a:noFill/>
        </p:spPr>
        <p:txBody>
          <a:bodyPr wrap="square" rtlCol="0">
            <a:spAutoFit/>
          </a:bodyPr>
          <a:lstStyle>
            <a:defPPr>
              <a:defRPr lang="en-US"/>
            </a:defPPr>
            <a:lvl1pPr>
              <a:defRPr sz="900" b="1">
                <a:solidFill>
                  <a:srgbClr val="FDF9F5"/>
                </a:solidFill>
              </a:defRPr>
            </a:lvl1pPr>
          </a:lstStyle>
          <a:p>
            <a:r>
              <a:rPr lang="es-CO" dirty="0"/>
              <a:t> - SIEMA</a:t>
            </a:r>
          </a:p>
        </p:txBody>
      </p:sp>
    </p:spTree>
    <p:extLst>
      <p:ext uri="{BB962C8B-B14F-4D97-AF65-F5344CB8AC3E}">
        <p14:creationId xmlns:p14="http://schemas.microsoft.com/office/powerpoint/2010/main" val="1255015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D47E7F-5711-5AB2-CB32-3113C93F3465}"/>
              </a:ext>
            </a:extLst>
          </p:cNvPr>
          <p:cNvSpPr>
            <a:spLocks noGrp="1"/>
          </p:cNvSpPr>
          <p:nvPr>
            <p:ph type="title"/>
          </p:nvPr>
        </p:nvSpPr>
        <p:spPr>
          <a:xfrm>
            <a:off x="501024" y="1173989"/>
            <a:ext cx="8935995" cy="875142"/>
          </a:xfrm>
        </p:spPr>
        <p:txBody>
          <a:bodyPr vert="horz" lIns="91440" tIns="45720" rIns="91440" bIns="45720" rtlCol="0" anchor="b">
            <a:noAutofit/>
          </a:bodyPr>
          <a:lstStyle/>
          <a:p>
            <a:pPr algn="ctr"/>
            <a:r>
              <a:rPr lang="es-MX" sz="2400" b="1" i="1" kern="0" dirty="0">
                <a:solidFill>
                  <a:srgbClr val="000000"/>
                </a:solidFill>
                <a:latin typeface="BatangChe" panose="02030609000101010101" pitchFamily="49" charset="-127"/>
                <a:ea typeface="BatangChe" panose="02030609000101010101" pitchFamily="49" charset="-127"/>
              </a:rPr>
              <a:t>Una pareja que aprecia la importancia de las cosas pequeñas demostrará su amor si...</a:t>
            </a:r>
            <a:endParaRPr lang="es-CO" sz="2400" b="1" i="1" kern="0" dirty="0">
              <a:solidFill>
                <a:srgbClr val="000000"/>
              </a:solidFill>
              <a:latin typeface="BatangChe" panose="02030609000101010101" pitchFamily="49" charset="-127"/>
              <a:ea typeface="BatangChe" panose="02030609000101010101" pitchFamily="49" charset="-127"/>
            </a:endParaRPr>
          </a:p>
        </p:txBody>
      </p:sp>
      <p:sp>
        <p:nvSpPr>
          <p:cNvPr id="3" name="Marcador de contenido 2">
            <a:extLst>
              <a:ext uri="{FF2B5EF4-FFF2-40B4-BE49-F238E27FC236}">
                <a16:creationId xmlns:a16="http://schemas.microsoft.com/office/drawing/2014/main" id="{C1D227CA-F3D2-FF33-8E4B-45661BB559B9}"/>
              </a:ext>
            </a:extLst>
          </p:cNvPr>
          <p:cNvSpPr>
            <a:spLocks noGrp="1"/>
          </p:cNvSpPr>
          <p:nvPr>
            <p:ph idx="1"/>
          </p:nvPr>
        </p:nvSpPr>
        <p:spPr>
          <a:xfrm>
            <a:off x="3106037" y="3283783"/>
            <a:ext cx="7858897" cy="2292226"/>
          </a:xfrm>
          <a:ln>
            <a:solidFill>
              <a:srgbClr val="002060"/>
            </a:solidFill>
          </a:ln>
        </p:spPr>
        <p:txBody>
          <a:bodyPr vert="horz" lIns="91440" tIns="45720" rIns="91440" bIns="45720" rtlCol="0" anchor="b">
            <a:noAutofit/>
          </a:bodyPr>
          <a:lstStyle/>
          <a:p>
            <a:pPr algn="just">
              <a:lnSpc>
                <a:spcPct val="120000"/>
              </a:lnSpc>
              <a:spcBef>
                <a:spcPct val="0"/>
              </a:spcBef>
            </a:pPr>
            <a:r>
              <a:rPr lang="es-MX" kern="0" dirty="0">
                <a:solidFill>
                  <a:srgbClr val="000000"/>
                </a:solidFill>
                <a:latin typeface="BatangChe" panose="02030609000101010101" pitchFamily="49" charset="-127"/>
                <a:ea typeface="BatangChe" panose="02030609000101010101" pitchFamily="49" charset="-127"/>
                <a:cs typeface="+mj-cs"/>
              </a:rPr>
              <a:t>Se llaman por teléfono inesperadamente</a:t>
            </a:r>
            <a:endParaRPr lang="es-CO" kern="0" dirty="0">
              <a:solidFill>
                <a:srgbClr val="000000"/>
              </a:solidFill>
              <a:latin typeface="BatangChe" panose="02030609000101010101" pitchFamily="49" charset="-127"/>
              <a:ea typeface="BatangChe" panose="02030609000101010101" pitchFamily="49" charset="-127"/>
              <a:cs typeface="+mj-cs"/>
            </a:endParaRPr>
          </a:p>
          <a:p>
            <a:pPr algn="just">
              <a:lnSpc>
                <a:spcPct val="120000"/>
              </a:lnSpc>
              <a:spcBef>
                <a:spcPct val="0"/>
              </a:spcBef>
            </a:pPr>
            <a:r>
              <a:rPr lang="es-MX" kern="0" dirty="0">
                <a:solidFill>
                  <a:srgbClr val="000000"/>
                </a:solidFill>
                <a:latin typeface="BatangChe" panose="02030609000101010101" pitchFamily="49" charset="-127"/>
                <a:ea typeface="BatangChe" panose="02030609000101010101" pitchFamily="49" charset="-127"/>
                <a:cs typeface="+mj-cs"/>
              </a:rPr>
              <a:t>Se ayudan en los deberes domésticos</a:t>
            </a:r>
            <a:endParaRPr lang="es-CO" kern="0" dirty="0">
              <a:solidFill>
                <a:srgbClr val="000000"/>
              </a:solidFill>
              <a:latin typeface="BatangChe" panose="02030609000101010101" pitchFamily="49" charset="-127"/>
              <a:ea typeface="BatangChe" panose="02030609000101010101" pitchFamily="49" charset="-127"/>
              <a:cs typeface="+mj-cs"/>
            </a:endParaRPr>
          </a:p>
          <a:p>
            <a:pPr algn="just">
              <a:lnSpc>
                <a:spcPct val="120000"/>
              </a:lnSpc>
              <a:spcBef>
                <a:spcPct val="0"/>
              </a:spcBef>
            </a:pPr>
            <a:r>
              <a:rPr lang="es-MX" kern="0" dirty="0">
                <a:solidFill>
                  <a:srgbClr val="000000"/>
                </a:solidFill>
                <a:latin typeface="BatangChe" panose="02030609000101010101" pitchFamily="49" charset="-127"/>
                <a:ea typeface="BatangChe" panose="02030609000101010101" pitchFamily="49" charset="-127"/>
                <a:cs typeface="+mj-cs"/>
              </a:rPr>
              <a:t>Se dan un abrazo sin razón aparente</a:t>
            </a:r>
            <a:endParaRPr lang="es-CO" kern="0" dirty="0">
              <a:solidFill>
                <a:srgbClr val="000000"/>
              </a:solidFill>
              <a:latin typeface="BatangChe" panose="02030609000101010101" pitchFamily="49" charset="-127"/>
              <a:ea typeface="BatangChe" panose="02030609000101010101" pitchFamily="49" charset="-127"/>
              <a:cs typeface="+mj-cs"/>
            </a:endParaRPr>
          </a:p>
          <a:p>
            <a:pPr algn="just">
              <a:lnSpc>
                <a:spcPct val="120000"/>
              </a:lnSpc>
              <a:spcBef>
                <a:spcPct val="0"/>
              </a:spcBef>
            </a:pPr>
            <a:r>
              <a:rPr lang="es-MX" kern="0" dirty="0">
                <a:solidFill>
                  <a:srgbClr val="000000"/>
                </a:solidFill>
                <a:latin typeface="BatangChe" panose="02030609000101010101" pitchFamily="49" charset="-127"/>
                <a:ea typeface="BatangChe" panose="02030609000101010101" pitchFamily="49" charset="-127"/>
                <a:cs typeface="+mj-cs"/>
              </a:rPr>
              <a:t>Se dan pequeños regalos sin que haya nada</a:t>
            </a:r>
            <a:endParaRPr lang="es-CO" kern="0" dirty="0">
              <a:solidFill>
                <a:srgbClr val="000000"/>
              </a:solidFill>
              <a:latin typeface="BatangChe" panose="02030609000101010101" pitchFamily="49" charset="-127"/>
              <a:ea typeface="BatangChe" panose="02030609000101010101" pitchFamily="49" charset="-127"/>
              <a:cs typeface="+mj-cs"/>
            </a:endParaRPr>
          </a:p>
          <a:p>
            <a:pPr algn="just">
              <a:lnSpc>
                <a:spcPct val="120000"/>
              </a:lnSpc>
              <a:spcBef>
                <a:spcPct val="0"/>
              </a:spcBef>
            </a:pPr>
            <a:r>
              <a:rPr lang="es-MX" kern="0" dirty="0">
                <a:solidFill>
                  <a:srgbClr val="000000"/>
                </a:solidFill>
                <a:latin typeface="BatangChe" panose="02030609000101010101" pitchFamily="49" charset="-127"/>
                <a:ea typeface="BatangChe" panose="02030609000101010101" pitchFamily="49" charset="-127"/>
                <a:cs typeface="+mj-cs"/>
              </a:rPr>
              <a:t>Saben decir: «¡Gracias!»</a:t>
            </a:r>
            <a:endParaRPr lang="es-CO" kern="0" dirty="0">
              <a:solidFill>
                <a:srgbClr val="000000"/>
              </a:solidFill>
              <a:latin typeface="BatangChe" panose="02030609000101010101" pitchFamily="49" charset="-127"/>
              <a:ea typeface="BatangChe" panose="02030609000101010101" pitchFamily="49" charset="-127"/>
              <a:cs typeface="+mj-cs"/>
            </a:endParaRPr>
          </a:p>
          <a:p>
            <a:pPr algn="just">
              <a:lnSpc>
                <a:spcPct val="120000"/>
              </a:lnSpc>
              <a:spcBef>
                <a:spcPct val="0"/>
              </a:spcBef>
            </a:pPr>
            <a:r>
              <a:rPr lang="es-MX" kern="0" dirty="0">
                <a:solidFill>
                  <a:srgbClr val="000000"/>
                </a:solidFill>
                <a:latin typeface="BatangChe" panose="02030609000101010101" pitchFamily="49" charset="-127"/>
                <a:ea typeface="BatangChe" panose="02030609000101010101" pitchFamily="49" charset="-127"/>
                <a:cs typeface="+mj-cs"/>
              </a:rPr>
              <a:t>Se besan</a:t>
            </a:r>
            <a:endParaRPr lang="es-CO" kern="0" dirty="0">
              <a:solidFill>
                <a:srgbClr val="000000"/>
              </a:solidFill>
              <a:latin typeface="BatangChe" panose="02030609000101010101" pitchFamily="49" charset="-127"/>
              <a:ea typeface="BatangChe" panose="02030609000101010101" pitchFamily="49" charset="-127"/>
              <a:cs typeface="+mj-cs"/>
            </a:endParaRPr>
          </a:p>
        </p:txBody>
      </p:sp>
      <p:sp>
        <p:nvSpPr>
          <p:cNvPr id="4" name="CuadroTexto 3">
            <a:extLst>
              <a:ext uri="{FF2B5EF4-FFF2-40B4-BE49-F238E27FC236}">
                <a16:creationId xmlns:a16="http://schemas.microsoft.com/office/drawing/2014/main" id="{F287ADC1-F397-049F-DF86-C4A6FD3D71BF}"/>
              </a:ext>
            </a:extLst>
          </p:cNvPr>
          <p:cNvSpPr txBox="1"/>
          <p:nvPr/>
        </p:nvSpPr>
        <p:spPr>
          <a:xfrm>
            <a:off x="2159437" y="688179"/>
            <a:ext cx="583763" cy="230832"/>
          </a:xfrm>
          <a:prstGeom prst="rect">
            <a:avLst/>
          </a:prstGeom>
          <a:noFill/>
        </p:spPr>
        <p:txBody>
          <a:bodyPr wrap="square" rtlCol="0">
            <a:spAutoFit/>
          </a:bodyPr>
          <a:lstStyle>
            <a:defPPr>
              <a:defRPr lang="en-US"/>
            </a:defPPr>
            <a:lvl1pPr>
              <a:defRPr sz="900" b="1">
                <a:solidFill>
                  <a:srgbClr val="FDF9F5"/>
                </a:solidFill>
              </a:defRPr>
            </a:lvl1pPr>
          </a:lstStyle>
          <a:p>
            <a:r>
              <a:rPr lang="es-CO" dirty="0"/>
              <a:t> - SIEMA</a:t>
            </a:r>
          </a:p>
        </p:txBody>
      </p:sp>
    </p:spTree>
    <p:extLst>
      <p:ext uri="{BB962C8B-B14F-4D97-AF65-F5344CB8AC3E}">
        <p14:creationId xmlns:p14="http://schemas.microsoft.com/office/powerpoint/2010/main" val="36157565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D0EBBFB4-8890-C9F3-A7EA-F2947A9AB627}"/>
              </a:ext>
            </a:extLst>
          </p:cNvPr>
          <p:cNvSpPr>
            <a:spLocks noGrp="1"/>
          </p:cNvSpPr>
          <p:nvPr>
            <p:ph type="title"/>
          </p:nvPr>
        </p:nvSpPr>
        <p:spPr>
          <a:xfrm>
            <a:off x="4174523" y="1346885"/>
            <a:ext cx="4436075" cy="594541"/>
          </a:xfrm>
        </p:spPr>
        <p:txBody>
          <a:bodyPr vert="horz" lIns="91440" tIns="45720" rIns="91440" bIns="45720" rtlCol="0" anchor="b">
            <a:noAutofit/>
          </a:bodyPr>
          <a:lstStyle/>
          <a:p>
            <a:pPr algn="ctr"/>
            <a:r>
              <a:rPr lang="es-MX" sz="2400" b="1" kern="0" dirty="0">
                <a:solidFill>
                  <a:srgbClr val="000000"/>
                </a:solidFill>
                <a:latin typeface="BatangChe" panose="02030609000101010101" pitchFamily="49" charset="-127"/>
                <a:ea typeface="BatangChe" panose="02030609000101010101" pitchFamily="49" charset="-127"/>
              </a:rPr>
              <a:t>ACTIVIDAD PARA LOS ESPOSOS</a:t>
            </a:r>
            <a:endParaRPr lang="es-CO" sz="2400" b="1" kern="0" dirty="0">
              <a:solidFill>
                <a:srgbClr val="000000"/>
              </a:solidFill>
              <a:latin typeface="BatangChe" panose="02030609000101010101" pitchFamily="49" charset="-127"/>
              <a:ea typeface="BatangChe" panose="02030609000101010101" pitchFamily="49" charset="-127"/>
            </a:endParaRPr>
          </a:p>
        </p:txBody>
      </p:sp>
      <p:sp>
        <p:nvSpPr>
          <p:cNvPr id="9" name="Marcador de contenido 2">
            <a:extLst>
              <a:ext uri="{FF2B5EF4-FFF2-40B4-BE49-F238E27FC236}">
                <a16:creationId xmlns:a16="http://schemas.microsoft.com/office/drawing/2014/main" id="{2C4B6085-0E43-78F6-79A8-FE65C6131D26}"/>
              </a:ext>
            </a:extLst>
          </p:cNvPr>
          <p:cNvSpPr>
            <a:spLocks noGrp="1"/>
          </p:cNvSpPr>
          <p:nvPr>
            <p:ph idx="1"/>
          </p:nvPr>
        </p:nvSpPr>
        <p:spPr>
          <a:xfrm>
            <a:off x="1375718" y="2644346"/>
            <a:ext cx="10033687" cy="1754658"/>
          </a:xfrm>
          <a:ln>
            <a:solidFill>
              <a:srgbClr val="002060"/>
            </a:solidFill>
          </a:ln>
        </p:spPr>
        <p:txBody>
          <a:bodyPr vert="horz" lIns="91440" tIns="45720" rIns="91440" bIns="45720" rtlCol="0" anchor="b">
            <a:noAutofit/>
          </a:bodyPr>
          <a:lstStyle/>
          <a:p>
            <a:pPr algn="just">
              <a:lnSpc>
                <a:spcPct val="120000"/>
              </a:lnSpc>
              <a:spcBef>
                <a:spcPct val="0"/>
              </a:spcBef>
            </a:pPr>
            <a:r>
              <a:rPr lang="es-MX" sz="2400" kern="0" dirty="0">
                <a:solidFill>
                  <a:srgbClr val="000000"/>
                </a:solidFill>
                <a:latin typeface="BatangChe" panose="02030609000101010101" pitchFamily="49" charset="-127"/>
                <a:ea typeface="BatangChe" panose="02030609000101010101" pitchFamily="49" charset="-127"/>
                <a:cs typeface="+mj-cs"/>
              </a:rPr>
              <a:t>Los esposos presentes deberán hacer una lista de las acciones románticas que pueden realizar como demostración de amor. </a:t>
            </a:r>
          </a:p>
          <a:p>
            <a:pPr algn="just">
              <a:lnSpc>
                <a:spcPct val="120000"/>
              </a:lnSpc>
              <a:spcBef>
                <a:spcPct val="0"/>
              </a:spcBef>
            </a:pPr>
            <a:r>
              <a:rPr lang="es-MX" sz="2400" kern="0" dirty="0">
                <a:solidFill>
                  <a:srgbClr val="000000"/>
                </a:solidFill>
                <a:latin typeface="BatangChe" panose="02030609000101010101" pitchFamily="49" charset="-127"/>
                <a:ea typeface="BatangChe" panose="02030609000101010101" pitchFamily="49" charset="-127"/>
                <a:cs typeface="+mj-cs"/>
              </a:rPr>
              <a:t>Después de un tiempo para ello, compartan con los demás asistentes sus conclusiones.</a:t>
            </a:r>
            <a:endParaRPr lang="es-CO" sz="2400" kern="0" dirty="0">
              <a:solidFill>
                <a:srgbClr val="000000"/>
              </a:solidFill>
              <a:latin typeface="BatangChe" panose="02030609000101010101" pitchFamily="49" charset="-127"/>
              <a:ea typeface="BatangChe" panose="02030609000101010101" pitchFamily="49" charset="-127"/>
              <a:cs typeface="+mj-cs"/>
            </a:endParaRPr>
          </a:p>
        </p:txBody>
      </p:sp>
      <p:sp>
        <p:nvSpPr>
          <p:cNvPr id="2" name="CuadroTexto 1">
            <a:extLst>
              <a:ext uri="{FF2B5EF4-FFF2-40B4-BE49-F238E27FC236}">
                <a16:creationId xmlns:a16="http://schemas.microsoft.com/office/drawing/2014/main" id="{34FBF951-B68F-A25C-E781-622330B7DB62}"/>
              </a:ext>
            </a:extLst>
          </p:cNvPr>
          <p:cNvSpPr txBox="1"/>
          <p:nvPr/>
        </p:nvSpPr>
        <p:spPr>
          <a:xfrm>
            <a:off x="2159518" y="688393"/>
            <a:ext cx="583763" cy="230832"/>
          </a:xfrm>
          <a:prstGeom prst="rect">
            <a:avLst/>
          </a:prstGeom>
          <a:noFill/>
        </p:spPr>
        <p:txBody>
          <a:bodyPr wrap="square" rtlCol="0">
            <a:spAutoFit/>
          </a:bodyPr>
          <a:lstStyle>
            <a:defPPr>
              <a:defRPr lang="en-US"/>
            </a:defPPr>
            <a:lvl1pPr>
              <a:defRPr sz="900" b="1">
                <a:solidFill>
                  <a:srgbClr val="FDF9F5"/>
                </a:solidFill>
              </a:defRPr>
            </a:lvl1pPr>
          </a:lstStyle>
          <a:p>
            <a:r>
              <a:rPr lang="es-CO" dirty="0"/>
              <a:t> - SIEMA</a:t>
            </a:r>
          </a:p>
        </p:txBody>
      </p:sp>
    </p:spTree>
    <p:extLst>
      <p:ext uri="{BB962C8B-B14F-4D97-AF65-F5344CB8AC3E}">
        <p14:creationId xmlns:p14="http://schemas.microsoft.com/office/powerpoint/2010/main" val="28670715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D7188C29-C552-B75A-A466-0029F6B89088}"/>
              </a:ext>
            </a:extLst>
          </p:cNvPr>
          <p:cNvSpPr txBox="1">
            <a:spLocks/>
          </p:cNvSpPr>
          <p:nvPr/>
        </p:nvSpPr>
        <p:spPr>
          <a:xfrm>
            <a:off x="1451919" y="1007076"/>
            <a:ext cx="10740081" cy="751574"/>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2400" i="1" kern="0" dirty="0">
                <a:solidFill>
                  <a:srgbClr val="000000"/>
                </a:solidFill>
                <a:latin typeface="BatangChe" panose="02030609000101010101" pitchFamily="49" charset="-127"/>
                <a:ea typeface="BatangChe" panose="02030609000101010101" pitchFamily="49" charset="-127"/>
              </a:rPr>
              <a:t>Sugerencias prácticas para realizar en el momento...</a:t>
            </a:r>
            <a:endParaRPr lang="es-CO" sz="2400" i="1" kern="0" dirty="0">
              <a:solidFill>
                <a:srgbClr val="000000"/>
              </a:solidFill>
              <a:latin typeface="BatangChe" panose="02030609000101010101" pitchFamily="49" charset="-127"/>
              <a:ea typeface="BatangChe" panose="02030609000101010101" pitchFamily="49" charset="-127"/>
            </a:endParaRPr>
          </a:p>
        </p:txBody>
      </p:sp>
      <p:sp>
        <p:nvSpPr>
          <p:cNvPr id="5" name="Marcador de contenido 2">
            <a:extLst>
              <a:ext uri="{FF2B5EF4-FFF2-40B4-BE49-F238E27FC236}">
                <a16:creationId xmlns:a16="http://schemas.microsoft.com/office/drawing/2014/main" id="{85D555A7-DB47-6641-2A76-71B251978F37}"/>
              </a:ext>
            </a:extLst>
          </p:cNvPr>
          <p:cNvSpPr txBox="1">
            <a:spLocks/>
          </p:cNvSpPr>
          <p:nvPr/>
        </p:nvSpPr>
        <p:spPr>
          <a:xfrm>
            <a:off x="543698" y="2304536"/>
            <a:ext cx="11207578" cy="4101028"/>
          </a:xfrm>
          <a:prstGeom prst="rect">
            <a:avLst/>
          </a:prstGeom>
        </p:spPr>
        <p:txBody>
          <a:bodyPr vert="horz" lIns="91440" tIns="45720" rIns="91440" bIns="45720" rtlCol="0" anchor="b">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ct val="0"/>
              </a:spcBef>
            </a:pPr>
            <a:r>
              <a:rPr lang="es-MX" sz="2400" b="1" kern="0" dirty="0">
                <a:solidFill>
                  <a:srgbClr val="000000"/>
                </a:solidFill>
                <a:latin typeface="BatangChe" panose="02030609000101010101" pitchFamily="49" charset="-127"/>
                <a:ea typeface="BatangChe" panose="02030609000101010101" pitchFamily="49" charset="-127"/>
                <a:cs typeface="+mj-cs"/>
              </a:rPr>
              <a:t>Elogios y agradecimientos mutuos.</a:t>
            </a:r>
            <a:r>
              <a:rPr lang="es-CO" sz="2400" b="1" kern="0" dirty="0">
                <a:solidFill>
                  <a:srgbClr val="000000"/>
                </a:solidFill>
                <a:latin typeface="BatangChe" panose="02030609000101010101" pitchFamily="49" charset="-127"/>
                <a:ea typeface="BatangChe" panose="02030609000101010101" pitchFamily="49" charset="-127"/>
                <a:cs typeface="+mj-cs"/>
              </a:rPr>
              <a:t> </a:t>
            </a:r>
            <a:r>
              <a:rPr lang="es-MX" sz="2400" b="1" kern="0" dirty="0">
                <a:solidFill>
                  <a:srgbClr val="000000"/>
                </a:solidFill>
                <a:latin typeface="BatangChe" panose="02030609000101010101" pitchFamily="49" charset="-127"/>
                <a:ea typeface="BatangChe" panose="02030609000101010101" pitchFamily="49" charset="-127"/>
                <a:cs typeface="+mj-cs"/>
              </a:rPr>
              <a:t>L</a:t>
            </a:r>
            <a:r>
              <a:rPr lang="es-MX" sz="2400" kern="0" dirty="0">
                <a:solidFill>
                  <a:srgbClr val="000000"/>
                </a:solidFill>
                <a:latin typeface="BatangChe" panose="02030609000101010101" pitchFamily="49" charset="-127"/>
                <a:ea typeface="BatangChe" panose="02030609000101010101" pitchFamily="49" charset="-127"/>
                <a:cs typeface="+mj-cs"/>
              </a:rPr>
              <a:t>as parejas se sientan en círculo y se turnan para expresar un elogio sincero o una muestra de agradecimiento hacia su cónyuge. Esto ayuda a enfocarse en lo positivo y a apreciar las cualidades del otro.</a:t>
            </a:r>
            <a:endParaRPr lang="es-CO" sz="2400" kern="0" dirty="0">
              <a:solidFill>
                <a:srgbClr val="000000"/>
              </a:solidFill>
              <a:latin typeface="BatangChe" panose="02030609000101010101" pitchFamily="49" charset="-127"/>
              <a:ea typeface="BatangChe" panose="02030609000101010101" pitchFamily="49" charset="-127"/>
              <a:cs typeface="+mj-cs"/>
            </a:endParaRPr>
          </a:p>
          <a:p>
            <a:pPr algn="just">
              <a:lnSpc>
                <a:spcPct val="100000"/>
              </a:lnSpc>
              <a:spcBef>
                <a:spcPct val="0"/>
              </a:spcBef>
            </a:pPr>
            <a:endParaRPr lang="es-CO" sz="2400" kern="0" dirty="0">
              <a:solidFill>
                <a:srgbClr val="000000"/>
              </a:solidFill>
              <a:latin typeface="BatangChe" panose="02030609000101010101" pitchFamily="49" charset="-127"/>
              <a:ea typeface="BatangChe" panose="02030609000101010101" pitchFamily="49" charset="-127"/>
              <a:cs typeface="+mj-cs"/>
            </a:endParaRPr>
          </a:p>
          <a:p>
            <a:pPr algn="just">
              <a:lnSpc>
                <a:spcPct val="100000"/>
              </a:lnSpc>
              <a:spcBef>
                <a:spcPct val="0"/>
              </a:spcBef>
            </a:pPr>
            <a:r>
              <a:rPr lang="es-MX" sz="2400" b="1" kern="0" dirty="0">
                <a:solidFill>
                  <a:srgbClr val="000000"/>
                </a:solidFill>
                <a:latin typeface="BatangChe" panose="02030609000101010101" pitchFamily="49" charset="-127"/>
                <a:ea typeface="BatangChe" panose="02030609000101010101" pitchFamily="49" charset="-127"/>
                <a:cs typeface="+mj-cs"/>
              </a:rPr>
              <a:t>Escucha activa.</a:t>
            </a:r>
            <a:r>
              <a:rPr lang="es-CO" sz="2400" b="1" kern="0" dirty="0">
                <a:solidFill>
                  <a:srgbClr val="000000"/>
                </a:solidFill>
                <a:latin typeface="BatangChe" panose="02030609000101010101" pitchFamily="49" charset="-127"/>
                <a:ea typeface="BatangChe" panose="02030609000101010101" pitchFamily="49" charset="-127"/>
                <a:cs typeface="+mj-cs"/>
              </a:rPr>
              <a:t> </a:t>
            </a:r>
            <a:r>
              <a:rPr lang="es-MX" sz="2400" b="1" kern="0" dirty="0">
                <a:solidFill>
                  <a:srgbClr val="000000"/>
                </a:solidFill>
                <a:latin typeface="BatangChe" panose="02030609000101010101" pitchFamily="49" charset="-127"/>
                <a:ea typeface="BatangChe" panose="02030609000101010101" pitchFamily="49" charset="-127"/>
                <a:cs typeface="+mj-cs"/>
              </a:rPr>
              <a:t>L</a:t>
            </a:r>
            <a:r>
              <a:rPr lang="es-MX" sz="2400" kern="0" dirty="0">
                <a:solidFill>
                  <a:srgbClr val="000000"/>
                </a:solidFill>
                <a:latin typeface="BatangChe" panose="02030609000101010101" pitchFamily="49" charset="-127"/>
                <a:ea typeface="BatangChe" panose="02030609000101010101" pitchFamily="49" charset="-127"/>
                <a:cs typeface="+mj-cs"/>
              </a:rPr>
              <a:t>as parejas se dividen en grupos pequeños y cada uno toma un escenario hipotético de un problema o conflicto en la relación. Cada miembro de la pareja debe asumir el papel de escucha activa mientras el otro explica su perspectiva. Luego, deben cambiar de roles. Esto promueve una comunicación más efectiva.</a:t>
            </a:r>
            <a:endParaRPr lang="es-CO" sz="2400" kern="0" dirty="0">
              <a:solidFill>
                <a:srgbClr val="000000"/>
              </a:solidFill>
              <a:latin typeface="BatangChe" panose="02030609000101010101" pitchFamily="49" charset="-127"/>
              <a:ea typeface="BatangChe" panose="02030609000101010101" pitchFamily="49" charset="-127"/>
              <a:cs typeface="+mj-cs"/>
            </a:endParaRPr>
          </a:p>
          <a:p>
            <a:pPr algn="just">
              <a:lnSpc>
                <a:spcPct val="100000"/>
              </a:lnSpc>
              <a:spcBef>
                <a:spcPct val="0"/>
              </a:spcBef>
            </a:pPr>
            <a:endParaRPr lang="es-CO" sz="2400" kern="0" dirty="0">
              <a:solidFill>
                <a:srgbClr val="000000"/>
              </a:solidFill>
              <a:latin typeface="BatangChe" panose="02030609000101010101" pitchFamily="49" charset="-127"/>
              <a:ea typeface="BatangChe" panose="02030609000101010101" pitchFamily="49" charset="-127"/>
              <a:cs typeface="+mj-cs"/>
            </a:endParaRPr>
          </a:p>
        </p:txBody>
      </p:sp>
      <p:sp>
        <p:nvSpPr>
          <p:cNvPr id="2" name="CuadroTexto 1">
            <a:extLst>
              <a:ext uri="{FF2B5EF4-FFF2-40B4-BE49-F238E27FC236}">
                <a16:creationId xmlns:a16="http://schemas.microsoft.com/office/drawing/2014/main" id="{792471E0-60F9-EE59-CFEB-5937CFC416A6}"/>
              </a:ext>
            </a:extLst>
          </p:cNvPr>
          <p:cNvSpPr txBox="1"/>
          <p:nvPr/>
        </p:nvSpPr>
        <p:spPr>
          <a:xfrm>
            <a:off x="11349238" y="703419"/>
            <a:ext cx="583763" cy="230832"/>
          </a:xfrm>
          <a:prstGeom prst="rect">
            <a:avLst/>
          </a:prstGeom>
          <a:noFill/>
        </p:spPr>
        <p:txBody>
          <a:bodyPr wrap="square" rtlCol="0">
            <a:spAutoFit/>
          </a:bodyPr>
          <a:lstStyle>
            <a:defPPr>
              <a:defRPr lang="en-US"/>
            </a:defPPr>
            <a:lvl1pPr>
              <a:defRPr sz="900" b="1">
                <a:solidFill>
                  <a:srgbClr val="FDF9F5"/>
                </a:solidFill>
              </a:defRPr>
            </a:lvl1pPr>
          </a:lstStyle>
          <a:p>
            <a:r>
              <a:rPr lang="es-CO" dirty="0"/>
              <a:t> - SIEMA</a:t>
            </a:r>
          </a:p>
        </p:txBody>
      </p:sp>
    </p:spTree>
    <p:extLst>
      <p:ext uri="{BB962C8B-B14F-4D97-AF65-F5344CB8AC3E}">
        <p14:creationId xmlns:p14="http://schemas.microsoft.com/office/powerpoint/2010/main" val="35259189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810A398-6E84-D248-8F3B-E13FE0146094}"/>
              </a:ext>
            </a:extLst>
          </p:cNvPr>
          <p:cNvSpPr>
            <a:spLocks noGrp="1"/>
          </p:cNvSpPr>
          <p:nvPr>
            <p:ph idx="1"/>
          </p:nvPr>
        </p:nvSpPr>
        <p:spPr>
          <a:xfrm>
            <a:off x="984478" y="2129425"/>
            <a:ext cx="8986240" cy="3021820"/>
          </a:xfrm>
        </p:spPr>
        <p:txBody>
          <a:bodyPr vert="horz" lIns="91440" tIns="45720" rIns="91440" bIns="45720" rtlCol="0" anchor="b">
            <a:noAutofit/>
          </a:bodyPr>
          <a:lstStyle/>
          <a:p>
            <a:pPr algn="just">
              <a:lnSpc>
                <a:spcPct val="100000"/>
              </a:lnSpc>
              <a:spcBef>
                <a:spcPct val="0"/>
              </a:spcBef>
            </a:pPr>
            <a:r>
              <a:rPr lang="es-MX" sz="2400" b="1" kern="0" dirty="0">
                <a:solidFill>
                  <a:srgbClr val="000000"/>
                </a:solidFill>
                <a:latin typeface="BatangChe" panose="02030609000101010101" pitchFamily="49" charset="-127"/>
                <a:ea typeface="BatangChe" panose="02030609000101010101" pitchFamily="49" charset="-127"/>
                <a:cs typeface="+mj-cs"/>
              </a:rPr>
              <a:t>Cartas de amor secretas. </a:t>
            </a:r>
            <a:r>
              <a:rPr lang="es-MX" sz="2400" kern="0" dirty="0">
                <a:solidFill>
                  <a:srgbClr val="000000"/>
                </a:solidFill>
                <a:latin typeface="BatangChe" panose="02030609000101010101" pitchFamily="49" charset="-127"/>
                <a:ea typeface="BatangChe" panose="02030609000101010101" pitchFamily="49" charset="-127"/>
                <a:cs typeface="+mj-cs"/>
              </a:rPr>
              <a:t>Las parejas deben escribir cartas de amor a sus cónyuges de manera anónima pero que incluyan pequeños detalles que sean significativos para ambos. Luego, las cartas se intercambian y se leen en voz alta. Esto permite expresar sentimientos profundos de una manera especial.</a:t>
            </a:r>
            <a:endParaRPr lang="es-CO" sz="2400" kern="0" dirty="0">
              <a:solidFill>
                <a:srgbClr val="000000"/>
              </a:solidFill>
              <a:latin typeface="BatangChe" panose="02030609000101010101" pitchFamily="49" charset="-127"/>
              <a:ea typeface="BatangChe" panose="02030609000101010101" pitchFamily="49" charset="-127"/>
              <a:cs typeface="+mj-cs"/>
            </a:endParaRPr>
          </a:p>
          <a:p>
            <a:pPr marL="0" indent="0" algn="just">
              <a:lnSpc>
                <a:spcPct val="100000"/>
              </a:lnSpc>
              <a:spcBef>
                <a:spcPct val="0"/>
              </a:spcBef>
              <a:buNone/>
            </a:pPr>
            <a:endParaRPr lang="es-CO" sz="2400" b="1" kern="0" dirty="0">
              <a:solidFill>
                <a:srgbClr val="000000"/>
              </a:solidFill>
              <a:latin typeface="BatangChe" panose="02030609000101010101" pitchFamily="49" charset="-127"/>
              <a:ea typeface="BatangChe" panose="02030609000101010101" pitchFamily="49" charset="-127"/>
              <a:cs typeface="+mj-cs"/>
            </a:endParaRPr>
          </a:p>
        </p:txBody>
      </p:sp>
      <p:sp>
        <p:nvSpPr>
          <p:cNvPr id="2" name="CuadroTexto 1">
            <a:extLst>
              <a:ext uri="{FF2B5EF4-FFF2-40B4-BE49-F238E27FC236}">
                <a16:creationId xmlns:a16="http://schemas.microsoft.com/office/drawing/2014/main" id="{F02A3B8B-CED4-4A29-7F00-6037D7CACD78}"/>
              </a:ext>
            </a:extLst>
          </p:cNvPr>
          <p:cNvSpPr txBox="1"/>
          <p:nvPr/>
        </p:nvSpPr>
        <p:spPr>
          <a:xfrm>
            <a:off x="11339739" y="6609471"/>
            <a:ext cx="583763" cy="230832"/>
          </a:xfrm>
          <a:prstGeom prst="rect">
            <a:avLst/>
          </a:prstGeom>
          <a:noFill/>
        </p:spPr>
        <p:txBody>
          <a:bodyPr wrap="square" rtlCol="0">
            <a:spAutoFit/>
          </a:bodyPr>
          <a:lstStyle>
            <a:defPPr>
              <a:defRPr lang="en-US"/>
            </a:defPPr>
            <a:lvl1pPr>
              <a:defRPr sz="900" b="1">
                <a:solidFill>
                  <a:srgbClr val="FDF9F5"/>
                </a:solidFill>
              </a:defRPr>
            </a:lvl1pPr>
          </a:lstStyle>
          <a:p>
            <a:r>
              <a:rPr lang="es-CO" dirty="0"/>
              <a:t> - SIEMA</a:t>
            </a:r>
          </a:p>
        </p:txBody>
      </p:sp>
    </p:spTree>
    <p:extLst>
      <p:ext uri="{BB962C8B-B14F-4D97-AF65-F5344CB8AC3E}">
        <p14:creationId xmlns:p14="http://schemas.microsoft.com/office/powerpoint/2010/main" val="41740320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A709A79E-1A42-BE39-2629-83BF48B1D509}"/>
              </a:ext>
            </a:extLst>
          </p:cNvPr>
          <p:cNvSpPr txBox="1"/>
          <p:nvPr/>
        </p:nvSpPr>
        <p:spPr>
          <a:xfrm>
            <a:off x="1359244" y="1755001"/>
            <a:ext cx="9255209" cy="4148017"/>
          </a:xfrm>
          <a:prstGeom prst="rect">
            <a:avLst/>
          </a:prstGeom>
        </p:spPr>
        <p:txBody>
          <a:bodyPr vert="horz" lIns="91440" tIns="45720" rIns="91440" bIns="45720" rtlCol="0" anchor="b">
            <a:noAutofit/>
          </a:bodyPr>
          <a:lstStyle>
            <a:lvl1pPr marL="228600" indent="-228600" algn="just">
              <a:lnSpc>
                <a:spcPct val="100000"/>
              </a:lnSpc>
              <a:spcBef>
                <a:spcPct val="0"/>
              </a:spcBef>
              <a:buFont typeface="Arial" panose="020B0604020202020204" pitchFamily="34" charset="0"/>
              <a:buChar char="•"/>
              <a:defRPr sz="2400" b="1" kern="0">
                <a:solidFill>
                  <a:srgbClr val="000000"/>
                </a:solidFill>
                <a:latin typeface="BatangChe" panose="02030609000101010101" pitchFamily="49" charset="-127"/>
                <a:ea typeface="BatangChe" panose="02030609000101010101" pitchFamily="49" charset="-127"/>
                <a:cs typeface="+mj-cs"/>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s-MX" sz="2000" dirty="0"/>
              <a:t>Actividades creativas juntos. </a:t>
            </a:r>
            <a:r>
              <a:rPr lang="es-MX" sz="2000" b="0" dirty="0"/>
              <a:t>Organiza una actividad creativa, como pintura, baile o cocina, en la que trabajen juntos en un proyecto. </a:t>
            </a:r>
          </a:p>
          <a:p>
            <a:pPr marL="0" indent="0">
              <a:buNone/>
            </a:pPr>
            <a:endParaRPr lang="es-CO" sz="2000" dirty="0"/>
          </a:p>
          <a:p>
            <a:r>
              <a:rPr lang="es-MX" sz="2000" dirty="0"/>
              <a:t>Diario de agradecimiento. </a:t>
            </a:r>
            <a:r>
              <a:rPr lang="es-MX" sz="2000" b="0" dirty="0"/>
              <a:t>Lleven un diario de agradecimiento en el que anoten algo que aprecian de su cónyuge todos los días. Luego, pueden compartir estas notas mutuamente.</a:t>
            </a:r>
            <a:endParaRPr lang="es-CO" sz="2000" b="0" dirty="0"/>
          </a:p>
          <a:p>
            <a:pPr marL="0" indent="0">
              <a:buNone/>
            </a:pPr>
            <a:endParaRPr lang="es-CO" sz="2000" dirty="0"/>
          </a:p>
          <a:p>
            <a:r>
              <a:rPr lang="es-MX" sz="2000" dirty="0"/>
              <a:t>Planificación de futuro juntos. </a:t>
            </a:r>
            <a:r>
              <a:rPr lang="es-MX" sz="2000" b="0" dirty="0"/>
              <a:t>Escriban y háganse preguntas sobre metas y sueños a largo plazo.</a:t>
            </a:r>
            <a:endParaRPr lang="es-CO" sz="2000" b="0" dirty="0"/>
          </a:p>
          <a:p>
            <a:pPr marL="0" indent="0">
              <a:buNone/>
            </a:pPr>
            <a:endParaRPr lang="es-CO" sz="2000" dirty="0"/>
          </a:p>
          <a:p>
            <a:r>
              <a:rPr lang="es-MX" sz="2000" dirty="0"/>
              <a:t>Cierre positivo. </a:t>
            </a:r>
            <a:r>
              <a:rPr lang="es-MX" sz="2000" b="0" dirty="0"/>
              <a:t>Establezcan un espacio de cierre positivo al final del día o la semana, donde expresen su amor y aprecio mutuo antes de ir a dormir o iniciar el día de reposo.</a:t>
            </a:r>
            <a:endParaRPr lang="es-CO" sz="2000" b="0" dirty="0"/>
          </a:p>
        </p:txBody>
      </p:sp>
      <p:sp>
        <p:nvSpPr>
          <p:cNvPr id="7" name="CuadroTexto 6">
            <a:extLst>
              <a:ext uri="{FF2B5EF4-FFF2-40B4-BE49-F238E27FC236}">
                <a16:creationId xmlns:a16="http://schemas.microsoft.com/office/drawing/2014/main" id="{E8237FD0-8390-0D3B-1289-2F2A5642DFFA}"/>
              </a:ext>
            </a:extLst>
          </p:cNvPr>
          <p:cNvSpPr txBox="1"/>
          <p:nvPr/>
        </p:nvSpPr>
        <p:spPr>
          <a:xfrm>
            <a:off x="2245842" y="954982"/>
            <a:ext cx="6098058" cy="424732"/>
          </a:xfrm>
          <a:prstGeom prst="rect">
            <a:avLst/>
          </a:prstGeom>
        </p:spPr>
        <p:txBody>
          <a:bodyPr vert="horz" lIns="91440" tIns="45720" rIns="91440" bIns="45720" rtlCol="0" anchor="b">
            <a:noAutofit/>
          </a:bodyPr>
          <a:lstStyle>
            <a:defPPr>
              <a:defRPr lang="es-CO"/>
            </a:defPPr>
            <a:lvl1pPr algn="ctr">
              <a:lnSpc>
                <a:spcPct val="90000"/>
              </a:lnSpc>
              <a:spcBef>
                <a:spcPct val="0"/>
              </a:spcBef>
              <a:buNone/>
              <a:defRPr sz="2400" i="1" kern="0">
                <a:solidFill>
                  <a:srgbClr val="000000"/>
                </a:solidFill>
                <a:latin typeface="BatangChe" panose="02030609000101010101" pitchFamily="49" charset="-127"/>
                <a:ea typeface="BatangChe" panose="02030609000101010101" pitchFamily="49" charset="-127"/>
                <a:cs typeface="+mj-cs"/>
              </a:defRPr>
            </a:lvl1pPr>
          </a:lstStyle>
          <a:p>
            <a:r>
              <a:rPr lang="es-MX" dirty="0"/>
              <a:t>En casa también pueden hacer...</a:t>
            </a:r>
            <a:endParaRPr lang="es-CO" dirty="0"/>
          </a:p>
        </p:txBody>
      </p:sp>
      <p:sp>
        <p:nvSpPr>
          <p:cNvPr id="2" name="CuadroTexto 1">
            <a:extLst>
              <a:ext uri="{FF2B5EF4-FFF2-40B4-BE49-F238E27FC236}">
                <a16:creationId xmlns:a16="http://schemas.microsoft.com/office/drawing/2014/main" id="{57C1E992-AE75-159F-B8DB-CD880F8BC42F}"/>
              </a:ext>
            </a:extLst>
          </p:cNvPr>
          <p:cNvSpPr txBox="1"/>
          <p:nvPr/>
        </p:nvSpPr>
        <p:spPr>
          <a:xfrm>
            <a:off x="2171025" y="690898"/>
            <a:ext cx="583763" cy="230832"/>
          </a:xfrm>
          <a:prstGeom prst="rect">
            <a:avLst/>
          </a:prstGeom>
          <a:noFill/>
        </p:spPr>
        <p:txBody>
          <a:bodyPr wrap="square" rtlCol="0">
            <a:spAutoFit/>
          </a:bodyPr>
          <a:lstStyle>
            <a:defPPr>
              <a:defRPr lang="en-US"/>
            </a:defPPr>
            <a:lvl1pPr>
              <a:defRPr sz="900" b="1">
                <a:solidFill>
                  <a:srgbClr val="FDF9F5"/>
                </a:solidFill>
              </a:defRPr>
            </a:lvl1pPr>
          </a:lstStyle>
          <a:p>
            <a:r>
              <a:rPr lang="es-CO" dirty="0"/>
              <a:t> - SIEMA</a:t>
            </a:r>
          </a:p>
        </p:txBody>
      </p:sp>
    </p:spTree>
    <p:extLst>
      <p:ext uri="{BB962C8B-B14F-4D97-AF65-F5344CB8AC3E}">
        <p14:creationId xmlns:p14="http://schemas.microsoft.com/office/powerpoint/2010/main" val="7670204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99BD5F-0001-8438-9BDF-8D6E006DA323}"/>
              </a:ext>
            </a:extLst>
          </p:cNvPr>
          <p:cNvSpPr>
            <a:spLocks noGrp="1"/>
          </p:cNvSpPr>
          <p:nvPr>
            <p:ph type="title"/>
          </p:nvPr>
        </p:nvSpPr>
        <p:spPr>
          <a:xfrm>
            <a:off x="2208770" y="681037"/>
            <a:ext cx="7774459" cy="751574"/>
          </a:xfrm>
        </p:spPr>
        <p:txBody>
          <a:bodyPr vert="horz" lIns="91440" tIns="45720" rIns="91440" bIns="45720" rtlCol="0" anchor="b">
            <a:noAutofit/>
          </a:bodyPr>
          <a:lstStyle/>
          <a:p>
            <a:pPr algn="ctr"/>
            <a:r>
              <a:rPr lang="es-MX" sz="3600" b="1" kern="0" dirty="0">
                <a:solidFill>
                  <a:srgbClr val="000000"/>
                </a:solidFill>
                <a:latin typeface="BatangChe" panose="02030609000101010101" pitchFamily="49" charset="-127"/>
                <a:ea typeface="BatangChe" panose="02030609000101010101" pitchFamily="49" charset="-127"/>
              </a:rPr>
              <a:t>LOS HIJOS NECESITAN TERNURA</a:t>
            </a:r>
            <a:endParaRPr lang="es-CO" sz="3600" b="1" kern="0" dirty="0">
              <a:solidFill>
                <a:srgbClr val="000000"/>
              </a:solidFill>
              <a:latin typeface="BatangChe" panose="02030609000101010101" pitchFamily="49" charset="-127"/>
              <a:ea typeface="BatangChe" panose="02030609000101010101" pitchFamily="49" charset="-127"/>
            </a:endParaRPr>
          </a:p>
        </p:txBody>
      </p:sp>
      <p:sp>
        <p:nvSpPr>
          <p:cNvPr id="3" name="Marcador de contenido 2">
            <a:extLst>
              <a:ext uri="{FF2B5EF4-FFF2-40B4-BE49-F238E27FC236}">
                <a16:creationId xmlns:a16="http://schemas.microsoft.com/office/drawing/2014/main" id="{9A129D90-7C8F-D0DC-CF95-151568A640C5}"/>
              </a:ext>
            </a:extLst>
          </p:cNvPr>
          <p:cNvSpPr>
            <a:spLocks noGrp="1"/>
          </p:cNvSpPr>
          <p:nvPr>
            <p:ph idx="1"/>
          </p:nvPr>
        </p:nvSpPr>
        <p:spPr>
          <a:xfrm>
            <a:off x="1272745" y="1915296"/>
            <a:ext cx="10206681" cy="2397211"/>
          </a:xfrm>
        </p:spPr>
        <p:txBody>
          <a:bodyPr vert="horz" lIns="91440" tIns="45720" rIns="91440" bIns="45720" rtlCol="0" anchor="b">
            <a:noAutofit/>
          </a:bodyPr>
          <a:lstStyle/>
          <a:p>
            <a:pPr marL="0" indent="0" algn="ctr">
              <a:lnSpc>
                <a:spcPct val="120000"/>
              </a:lnSpc>
              <a:spcBef>
                <a:spcPct val="0"/>
              </a:spcBef>
              <a:buNone/>
            </a:pPr>
            <a:r>
              <a:rPr lang="es-MX" sz="2400" kern="0" dirty="0">
                <a:solidFill>
                  <a:srgbClr val="000000"/>
                </a:solidFill>
                <a:latin typeface="BatangChe" panose="02030609000101010101" pitchFamily="49" charset="-127"/>
                <a:ea typeface="BatangChe" panose="02030609000101010101" pitchFamily="49" charset="-127"/>
                <a:cs typeface="+mj-cs"/>
              </a:rPr>
              <a:t>Varios estudios hechos en orfanatos han demostrado que los niños criados con las mejores condiciones de higiene y las mejores condiciones alimenticias, si no reciben calidez ni ternura, a los pocos meses se vuelven apáticos, pierden el apetito, no quieren hablar, no ríen y juegan poco.</a:t>
            </a:r>
            <a:r>
              <a:rPr lang="es-CO" sz="2400" kern="0" dirty="0">
                <a:solidFill>
                  <a:srgbClr val="000000"/>
                </a:solidFill>
                <a:latin typeface="BatangChe" panose="02030609000101010101" pitchFamily="49" charset="-127"/>
                <a:ea typeface="BatangChe" panose="02030609000101010101" pitchFamily="49" charset="-127"/>
                <a:cs typeface="+mj-cs"/>
              </a:rPr>
              <a:t> </a:t>
            </a:r>
          </a:p>
        </p:txBody>
      </p:sp>
      <p:sp>
        <p:nvSpPr>
          <p:cNvPr id="5" name="CuadroTexto 4">
            <a:extLst>
              <a:ext uri="{FF2B5EF4-FFF2-40B4-BE49-F238E27FC236}">
                <a16:creationId xmlns:a16="http://schemas.microsoft.com/office/drawing/2014/main" id="{6B693D5A-14E7-C13D-6AF6-027F4BA7D0D7}"/>
              </a:ext>
            </a:extLst>
          </p:cNvPr>
          <p:cNvSpPr txBox="1"/>
          <p:nvPr/>
        </p:nvSpPr>
        <p:spPr>
          <a:xfrm>
            <a:off x="3617441" y="4795192"/>
            <a:ext cx="6098058" cy="920188"/>
          </a:xfrm>
          <a:prstGeom prst="rect">
            <a:avLst/>
          </a:prstGeom>
        </p:spPr>
        <p:txBody>
          <a:bodyPr vert="horz" lIns="91440" tIns="45720" rIns="91440" bIns="45720" rtlCol="0" anchor="b">
            <a:noAutofit/>
          </a:bodyPr>
          <a:lstStyle>
            <a:lvl1pPr indent="0" algn="ctr">
              <a:lnSpc>
                <a:spcPct val="120000"/>
              </a:lnSpc>
              <a:spcBef>
                <a:spcPct val="0"/>
              </a:spcBef>
              <a:buFont typeface="Arial" panose="020B0604020202020204" pitchFamily="34" charset="0"/>
              <a:buNone/>
              <a:defRPr sz="2400" kern="0">
                <a:solidFill>
                  <a:srgbClr val="000000"/>
                </a:solidFill>
                <a:latin typeface="BatangChe" panose="02030609000101010101" pitchFamily="49" charset="-127"/>
                <a:ea typeface="BatangChe" panose="02030609000101010101" pitchFamily="49" charset="-127"/>
                <a:cs typeface="+mj-cs"/>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s-MX" dirty="0"/>
              <a:t>Las demostraciones de ternura hacia los hijos pueden variar según su edad.</a:t>
            </a:r>
            <a:r>
              <a:rPr lang="es-CO" dirty="0"/>
              <a:t> </a:t>
            </a:r>
          </a:p>
        </p:txBody>
      </p:sp>
      <p:sp>
        <p:nvSpPr>
          <p:cNvPr id="4" name="CuadroTexto 3">
            <a:extLst>
              <a:ext uri="{FF2B5EF4-FFF2-40B4-BE49-F238E27FC236}">
                <a16:creationId xmlns:a16="http://schemas.microsoft.com/office/drawing/2014/main" id="{6B60A218-4D49-F098-5EC2-AD37223312C6}"/>
              </a:ext>
            </a:extLst>
          </p:cNvPr>
          <p:cNvSpPr txBox="1"/>
          <p:nvPr/>
        </p:nvSpPr>
        <p:spPr>
          <a:xfrm>
            <a:off x="11363799" y="6609062"/>
            <a:ext cx="583763" cy="230832"/>
          </a:xfrm>
          <a:prstGeom prst="rect">
            <a:avLst/>
          </a:prstGeom>
          <a:noFill/>
        </p:spPr>
        <p:txBody>
          <a:bodyPr wrap="square" rtlCol="0">
            <a:spAutoFit/>
          </a:bodyPr>
          <a:lstStyle>
            <a:defPPr>
              <a:defRPr lang="en-US"/>
            </a:defPPr>
            <a:lvl1pPr>
              <a:defRPr sz="900" b="1">
                <a:solidFill>
                  <a:srgbClr val="FDF9F5"/>
                </a:solidFill>
              </a:defRPr>
            </a:lvl1pPr>
          </a:lstStyle>
          <a:p>
            <a:r>
              <a:rPr lang="es-CO" dirty="0"/>
              <a:t> - SIEMA</a:t>
            </a:r>
          </a:p>
        </p:txBody>
      </p:sp>
    </p:spTree>
    <p:extLst>
      <p:ext uri="{BB962C8B-B14F-4D97-AF65-F5344CB8AC3E}">
        <p14:creationId xmlns:p14="http://schemas.microsoft.com/office/powerpoint/2010/main" val="13564564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6D68B6E1-9C12-9DAD-762B-B7CCA3EE33BC}"/>
              </a:ext>
            </a:extLst>
          </p:cNvPr>
          <p:cNvSpPr>
            <a:spLocks noGrp="1"/>
          </p:cNvSpPr>
          <p:nvPr>
            <p:ph type="subTitle" idx="1"/>
          </p:nvPr>
        </p:nvSpPr>
        <p:spPr>
          <a:xfrm>
            <a:off x="3048000" y="2730843"/>
            <a:ext cx="5463746" cy="2619631"/>
          </a:xfrm>
          <a:ln>
            <a:solidFill>
              <a:srgbClr val="002060"/>
            </a:solidFill>
          </a:ln>
        </p:spPr>
        <p:txBody>
          <a:bodyPr vert="horz" lIns="91440" tIns="45720" rIns="91440" bIns="45720" numCol="2" rtlCol="0" anchor="b">
            <a:noAutofit/>
          </a:bodyPr>
          <a:lstStyle/>
          <a:p>
            <a:pPr marL="228600" indent="-228600" algn="just">
              <a:lnSpc>
                <a:spcPct val="120000"/>
              </a:lnSpc>
              <a:spcBef>
                <a:spcPct val="0"/>
              </a:spcBef>
              <a:buChar char="•"/>
            </a:pPr>
            <a:r>
              <a:rPr lang="es-MX" kern="0" dirty="0">
                <a:solidFill>
                  <a:srgbClr val="000000"/>
                </a:solidFill>
                <a:latin typeface="BatangChe" panose="02030609000101010101" pitchFamily="49" charset="-127"/>
                <a:ea typeface="BatangChe" panose="02030609000101010101" pitchFamily="49" charset="-127"/>
                <a:cs typeface="+mj-cs"/>
              </a:rPr>
              <a:t>Tiempo</a:t>
            </a:r>
            <a:endParaRPr lang="es-CO" kern="0" dirty="0">
              <a:solidFill>
                <a:srgbClr val="000000"/>
              </a:solidFill>
              <a:latin typeface="BatangChe" panose="02030609000101010101" pitchFamily="49" charset="-127"/>
              <a:ea typeface="BatangChe" panose="02030609000101010101" pitchFamily="49" charset="-127"/>
              <a:cs typeface="+mj-cs"/>
            </a:endParaRPr>
          </a:p>
          <a:p>
            <a:pPr marL="228600" indent="-228600" algn="just">
              <a:lnSpc>
                <a:spcPct val="120000"/>
              </a:lnSpc>
              <a:spcBef>
                <a:spcPct val="0"/>
              </a:spcBef>
              <a:buChar char="•"/>
            </a:pPr>
            <a:r>
              <a:rPr lang="es-MX" kern="0" dirty="0">
                <a:solidFill>
                  <a:srgbClr val="000000"/>
                </a:solidFill>
                <a:latin typeface="BatangChe" panose="02030609000101010101" pitchFamily="49" charset="-127"/>
                <a:ea typeface="BatangChe" panose="02030609000101010101" pitchFamily="49" charset="-127"/>
                <a:cs typeface="+mj-cs"/>
              </a:rPr>
              <a:t>Caricias</a:t>
            </a:r>
            <a:endParaRPr lang="es-CO" kern="0" dirty="0">
              <a:solidFill>
                <a:srgbClr val="000000"/>
              </a:solidFill>
              <a:latin typeface="BatangChe" panose="02030609000101010101" pitchFamily="49" charset="-127"/>
              <a:ea typeface="BatangChe" panose="02030609000101010101" pitchFamily="49" charset="-127"/>
              <a:cs typeface="+mj-cs"/>
            </a:endParaRPr>
          </a:p>
          <a:p>
            <a:pPr marL="228600" indent="-228600" algn="just">
              <a:lnSpc>
                <a:spcPct val="120000"/>
              </a:lnSpc>
              <a:spcBef>
                <a:spcPct val="0"/>
              </a:spcBef>
              <a:buChar char="•"/>
            </a:pPr>
            <a:r>
              <a:rPr lang="es-MX" kern="0" dirty="0">
                <a:solidFill>
                  <a:srgbClr val="000000"/>
                </a:solidFill>
                <a:latin typeface="BatangChe" panose="02030609000101010101" pitchFamily="49" charset="-127"/>
                <a:ea typeface="BatangChe" panose="02030609000101010101" pitchFamily="49" charset="-127"/>
                <a:cs typeface="+mj-cs"/>
              </a:rPr>
              <a:t>Diálogo </a:t>
            </a:r>
            <a:endParaRPr lang="es-CO" kern="0" dirty="0">
              <a:solidFill>
                <a:srgbClr val="000000"/>
              </a:solidFill>
              <a:latin typeface="BatangChe" panose="02030609000101010101" pitchFamily="49" charset="-127"/>
              <a:ea typeface="BatangChe" panose="02030609000101010101" pitchFamily="49" charset="-127"/>
              <a:cs typeface="+mj-cs"/>
            </a:endParaRPr>
          </a:p>
          <a:p>
            <a:pPr marL="228600" indent="-228600" algn="just">
              <a:lnSpc>
                <a:spcPct val="120000"/>
              </a:lnSpc>
              <a:spcBef>
                <a:spcPct val="0"/>
              </a:spcBef>
              <a:buChar char="•"/>
            </a:pPr>
            <a:r>
              <a:rPr lang="es-MX" kern="0" dirty="0">
                <a:solidFill>
                  <a:srgbClr val="000000"/>
                </a:solidFill>
                <a:latin typeface="BatangChe" panose="02030609000101010101" pitchFamily="49" charset="-127"/>
                <a:ea typeface="BatangChe" panose="02030609000101010101" pitchFamily="49" charset="-127"/>
                <a:cs typeface="+mj-cs"/>
              </a:rPr>
              <a:t>Juegos</a:t>
            </a:r>
            <a:endParaRPr lang="es-CO" kern="0" dirty="0">
              <a:solidFill>
                <a:srgbClr val="000000"/>
              </a:solidFill>
              <a:latin typeface="BatangChe" panose="02030609000101010101" pitchFamily="49" charset="-127"/>
              <a:ea typeface="BatangChe" panose="02030609000101010101" pitchFamily="49" charset="-127"/>
              <a:cs typeface="+mj-cs"/>
            </a:endParaRPr>
          </a:p>
          <a:p>
            <a:pPr marL="228600" indent="-228600" algn="just">
              <a:lnSpc>
                <a:spcPct val="120000"/>
              </a:lnSpc>
              <a:spcBef>
                <a:spcPct val="0"/>
              </a:spcBef>
              <a:buChar char="•"/>
            </a:pPr>
            <a:r>
              <a:rPr lang="es-MX" kern="0" dirty="0">
                <a:solidFill>
                  <a:srgbClr val="000000"/>
                </a:solidFill>
                <a:latin typeface="BatangChe" panose="02030609000101010101" pitchFamily="49" charset="-127"/>
                <a:ea typeface="BatangChe" panose="02030609000101010101" pitchFamily="49" charset="-127"/>
                <a:cs typeface="+mj-cs"/>
              </a:rPr>
              <a:t>Abrazos</a:t>
            </a:r>
            <a:endParaRPr lang="es-CO" kern="0" dirty="0">
              <a:solidFill>
                <a:srgbClr val="000000"/>
              </a:solidFill>
              <a:latin typeface="BatangChe" panose="02030609000101010101" pitchFamily="49" charset="-127"/>
              <a:ea typeface="BatangChe" panose="02030609000101010101" pitchFamily="49" charset="-127"/>
              <a:cs typeface="+mj-cs"/>
            </a:endParaRPr>
          </a:p>
          <a:p>
            <a:pPr marL="228600" indent="-228600" algn="just">
              <a:lnSpc>
                <a:spcPct val="120000"/>
              </a:lnSpc>
              <a:spcBef>
                <a:spcPct val="0"/>
              </a:spcBef>
              <a:buChar char="•"/>
            </a:pPr>
            <a:r>
              <a:rPr lang="es-MX" kern="0" dirty="0">
                <a:solidFill>
                  <a:srgbClr val="000000"/>
                </a:solidFill>
                <a:latin typeface="BatangChe" panose="02030609000101010101" pitchFamily="49" charset="-127"/>
                <a:ea typeface="BatangChe" panose="02030609000101010101" pitchFamily="49" charset="-127"/>
                <a:cs typeface="+mj-cs"/>
              </a:rPr>
              <a:t>Aprobación </a:t>
            </a:r>
            <a:endParaRPr lang="es-CO" kern="0" dirty="0">
              <a:solidFill>
                <a:srgbClr val="000000"/>
              </a:solidFill>
              <a:latin typeface="BatangChe" panose="02030609000101010101" pitchFamily="49" charset="-127"/>
              <a:ea typeface="BatangChe" panose="02030609000101010101" pitchFamily="49" charset="-127"/>
              <a:cs typeface="+mj-cs"/>
            </a:endParaRPr>
          </a:p>
          <a:p>
            <a:pPr marL="228600" indent="-228600" algn="just">
              <a:lnSpc>
                <a:spcPct val="120000"/>
              </a:lnSpc>
              <a:spcBef>
                <a:spcPct val="0"/>
              </a:spcBef>
              <a:buChar char="•"/>
            </a:pPr>
            <a:r>
              <a:rPr lang="es-MX" kern="0" dirty="0">
                <a:solidFill>
                  <a:srgbClr val="000000"/>
                </a:solidFill>
                <a:latin typeface="BatangChe" panose="02030609000101010101" pitchFamily="49" charset="-127"/>
                <a:ea typeface="BatangChe" panose="02030609000101010101" pitchFamily="49" charset="-127"/>
                <a:cs typeface="+mj-cs"/>
              </a:rPr>
              <a:t>Gratitud</a:t>
            </a:r>
            <a:endParaRPr lang="es-CO" kern="0" dirty="0">
              <a:solidFill>
                <a:srgbClr val="000000"/>
              </a:solidFill>
              <a:latin typeface="BatangChe" panose="02030609000101010101" pitchFamily="49" charset="-127"/>
              <a:ea typeface="BatangChe" panose="02030609000101010101" pitchFamily="49" charset="-127"/>
              <a:cs typeface="+mj-cs"/>
            </a:endParaRPr>
          </a:p>
          <a:p>
            <a:pPr marL="228600" indent="-228600" algn="just">
              <a:lnSpc>
                <a:spcPct val="120000"/>
              </a:lnSpc>
              <a:spcBef>
                <a:spcPct val="0"/>
              </a:spcBef>
              <a:buChar char="•"/>
            </a:pPr>
            <a:r>
              <a:rPr lang="es-MX" kern="0" dirty="0">
                <a:solidFill>
                  <a:srgbClr val="000000"/>
                </a:solidFill>
                <a:latin typeface="BatangChe" panose="02030609000101010101" pitchFamily="49" charset="-127"/>
                <a:ea typeface="BatangChe" panose="02030609000101010101" pitchFamily="49" charset="-127"/>
                <a:cs typeface="+mj-cs"/>
              </a:rPr>
              <a:t>Compañía</a:t>
            </a:r>
            <a:endParaRPr lang="es-CO" kern="0" dirty="0">
              <a:solidFill>
                <a:srgbClr val="000000"/>
              </a:solidFill>
              <a:latin typeface="BatangChe" panose="02030609000101010101" pitchFamily="49" charset="-127"/>
              <a:ea typeface="BatangChe" panose="02030609000101010101" pitchFamily="49" charset="-127"/>
              <a:cs typeface="+mj-cs"/>
            </a:endParaRPr>
          </a:p>
          <a:p>
            <a:pPr marL="228600" indent="-228600" algn="just">
              <a:lnSpc>
                <a:spcPct val="120000"/>
              </a:lnSpc>
              <a:spcBef>
                <a:spcPct val="0"/>
              </a:spcBef>
              <a:buChar char="•"/>
            </a:pPr>
            <a:r>
              <a:rPr lang="es-MX" kern="0" dirty="0">
                <a:solidFill>
                  <a:srgbClr val="000000"/>
                </a:solidFill>
                <a:latin typeface="BatangChe" panose="02030609000101010101" pitchFamily="49" charset="-127"/>
                <a:ea typeface="BatangChe" panose="02030609000101010101" pitchFamily="49" charset="-127"/>
                <a:cs typeface="+mj-cs"/>
              </a:rPr>
              <a:t>Confianza</a:t>
            </a:r>
            <a:endParaRPr lang="es-CO" kern="0" dirty="0">
              <a:solidFill>
                <a:srgbClr val="000000"/>
              </a:solidFill>
              <a:latin typeface="BatangChe" panose="02030609000101010101" pitchFamily="49" charset="-127"/>
              <a:ea typeface="BatangChe" panose="02030609000101010101" pitchFamily="49" charset="-127"/>
              <a:cs typeface="+mj-cs"/>
            </a:endParaRPr>
          </a:p>
        </p:txBody>
      </p:sp>
      <p:sp>
        <p:nvSpPr>
          <p:cNvPr id="4" name="Título 3">
            <a:extLst>
              <a:ext uri="{FF2B5EF4-FFF2-40B4-BE49-F238E27FC236}">
                <a16:creationId xmlns:a16="http://schemas.microsoft.com/office/drawing/2014/main" id="{5B58A330-8A52-7FC0-CD1F-364C08EBE105}"/>
              </a:ext>
            </a:extLst>
          </p:cNvPr>
          <p:cNvSpPr>
            <a:spLocks noGrp="1"/>
          </p:cNvSpPr>
          <p:nvPr>
            <p:ph type="ctrTitle"/>
          </p:nvPr>
        </p:nvSpPr>
        <p:spPr>
          <a:xfrm>
            <a:off x="947564" y="1655379"/>
            <a:ext cx="7574692" cy="778475"/>
          </a:xfrm>
        </p:spPr>
        <p:txBody>
          <a:bodyPr vert="horz" lIns="91440" tIns="45720" rIns="91440" bIns="45720" rtlCol="0" anchor="b">
            <a:noAutofit/>
          </a:bodyPr>
          <a:lstStyle/>
          <a:p>
            <a:r>
              <a:rPr lang="es-MX" sz="2800" b="1" i="1" kern="0" dirty="0">
                <a:solidFill>
                  <a:srgbClr val="000000"/>
                </a:solidFill>
                <a:latin typeface="BatangChe" panose="02030609000101010101" pitchFamily="49" charset="-127"/>
                <a:ea typeface="BatangChe" panose="02030609000101010101" pitchFamily="49" charset="-127"/>
              </a:rPr>
              <a:t>Los padres pueden demostrar el amor a sus hijos a través de: </a:t>
            </a:r>
            <a:endParaRPr lang="es-CO" sz="2800" b="1" i="1" kern="0" dirty="0">
              <a:solidFill>
                <a:srgbClr val="000000"/>
              </a:solidFill>
              <a:latin typeface="BatangChe" panose="02030609000101010101" pitchFamily="49" charset="-127"/>
              <a:ea typeface="BatangChe" panose="02030609000101010101" pitchFamily="49" charset="-127"/>
            </a:endParaRPr>
          </a:p>
        </p:txBody>
      </p:sp>
      <p:sp>
        <p:nvSpPr>
          <p:cNvPr id="2" name="CuadroTexto 1">
            <a:extLst>
              <a:ext uri="{FF2B5EF4-FFF2-40B4-BE49-F238E27FC236}">
                <a16:creationId xmlns:a16="http://schemas.microsoft.com/office/drawing/2014/main" id="{7AFBEE7F-C570-43C0-73BD-57162773E8A6}"/>
              </a:ext>
            </a:extLst>
          </p:cNvPr>
          <p:cNvSpPr txBox="1"/>
          <p:nvPr/>
        </p:nvSpPr>
        <p:spPr>
          <a:xfrm>
            <a:off x="11354749" y="6609062"/>
            <a:ext cx="583763" cy="230832"/>
          </a:xfrm>
          <a:prstGeom prst="rect">
            <a:avLst/>
          </a:prstGeom>
          <a:noFill/>
        </p:spPr>
        <p:txBody>
          <a:bodyPr wrap="square" rtlCol="0">
            <a:spAutoFit/>
          </a:bodyPr>
          <a:lstStyle>
            <a:defPPr>
              <a:defRPr lang="en-US"/>
            </a:defPPr>
            <a:lvl1pPr>
              <a:defRPr sz="900" b="1">
                <a:solidFill>
                  <a:srgbClr val="FDF9F5"/>
                </a:solidFill>
              </a:defRPr>
            </a:lvl1pPr>
          </a:lstStyle>
          <a:p>
            <a:r>
              <a:rPr lang="es-CO" dirty="0"/>
              <a:t> - SIEMA</a:t>
            </a:r>
          </a:p>
        </p:txBody>
      </p:sp>
    </p:spTree>
    <p:extLst>
      <p:ext uri="{BB962C8B-B14F-4D97-AF65-F5344CB8AC3E}">
        <p14:creationId xmlns:p14="http://schemas.microsoft.com/office/powerpoint/2010/main" val="14777911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CuadroTexto 10">
            <a:extLst>
              <a:ext uri="{FF2B5EF4-FFF2-40B4-BE49-F238E27FC236}">
                <a16:creationId xmlns:a16="http://schemas.microsoft.com/office/drawing/2014/main" id="{25F0D6C8-7E20-4044-609C-074ED9C79CBD}"/>
              </a:ext>
            </a:extLst>
          </p:cNvPr>
          <p:cNvSpPr txBox="1"/>
          <p:nvPr/>
        </p:nvSpPr>
        <p:spPr>
          <a:xfrm>
            <a:off x="1668163" y="2593790"/>
            <a:ext cx="7945394" cy="2608798"/>
          </a:xfrm>
          <a:prstGeom prst="rect">
            <a:avLst/>
          </a:prstGeom>
          <a:ln>
            <a:solidFill>
              <a:srgbClr val="002060"/>
            </a:solidFill>
          </a:ln>
        </p:spPr>
        <p:txBody>
          <a:bodyPr vert="horz" lIns="91440" tIns="45720" rIns="91440" bIns="45720" rtlCol="0" anchor="b">
            <a:noAutofit/>
          </a:bodyPr>
          <a:lstStyle>
            <a:lvl1pPr indent="0" algn="ctr">
              <a:lnSpc>
                <a:spcPct val="120000"/>
              </a:lnSpc>
              <a:spcBef>
                <a:spcPct val="0"/>
              </a:spcBef>
              <a:buFont typeface="Arial" panose="020B0604020202020204" pitchFamily="34" charset="0"/>
              <a:buNone/>
              <a:defRPr sz="2400" kern="0">
                <a:solidFill>
                  <a:srgbClr val="000000"/>
                </a:solidFill>
                <a:latin typeface="BatangChe" panose="02030609000101010101" pitchFamily="49" charset="-127"/>
                <a:ea typeface="BatangChe" panose="02030609000101010101" pitchFamily="49" charset="-127"/>
                <a:cs typeface="+mj-cs"/>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s-MX" dirty="0"/>
              <a:t>«Dedicad a vuestros hijos algunas de vuestras horas de ocio; intimad con ellos; asociaos con ellos en sus trabajos y juegos, y ganad su con- fianza. Cultivad su amistad, especialmente la de vuestros hijos varones. De este modo ejerceréis sobre ellos una influencia poderosa para el bien».</a:t>
            </a:r>
            <a:endParaRPr lang="es-CO" dirty="0"/>
          </a:p>
        </p:txBody>
      </p:sp>
      <p:sp>
        <p:nvSpPr>
          <p:cNvPr id="13" name="CuadroTexto 12">
            <a:extLst>
              <a:ext uri="{FF2B5EF4-FFF2-40B4-BE49-F238E27FC236}">
                <a16:creationId xmlns:a16="http://schemas.microsoft.com/office/drawing/2014/main" id="{347175C7-C4C9-3705-2A9F-1DDB5BB416BA}"/>
              </a:ext>
            </a:extLst>
          </p:cNvPr>
          <p:cNvSpPr txBox="1"/>
          <p:nvPr/>
        </p:nvSpPr>
        <p:spPr>
          <a:xfrm>
            <a:off x="1850424" y="1212713"/>
            <a:ext cx="7182365" cy="885398"/>
          </a:xfrm>
          <a:prstGeom prst="rect">
            <a:avLst/>
          </a:prstGeom>
          <a:ln>
            <a:noFill/>
          </a:ln>
        </p:spPr>
        <p:txBody>
          <a:bodyPr vert="horz" lIns="91440" tIns="45720" rIns="91440" bIns="45720" rtlCol="0" anchor="b">
            <a:noAutofit/>
          </a:bodyPr>
          <a:lstStyle>
            <a:defPPr>
              <a:defRPr lang="es-CO"/>
            </a:defPPr>
            <a:lvl1pPr indent="0" algn="ctr">
              <a:lnSpc>
                <a:spcPct val="120000"/>
              </a:lnSpc>
              <a:spcBef>
                <a:spcPct val="0"/>
              </a:spcBef>
              <a:buFont typeface="Arial" panose="020B0604020202020204" pitchFamily="34" charset="0"/>
              <a:buNone/>
              <a:defRPr sz="2400" kern="0">
                <a:solidFill>
                  <a:srgbClr val="000000"/>
                </a:solidFill>
                <a:latin typeface="BatangChe" panose="02030609000101010101" pitchFamily="49" charset="-127"/>
                <a:ea typeface="BatangChe" panose="02030609000101010101" pitchFamily="49" charset="-127"/>
                <a:cs typeface="+mj-cs"/>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s-MX" b="1" dirty="0"/>
              <a:t>Un consejo de Elena G. de White para los padres resume lo dicho: </a:t>
            </a:r>
            <a:endParaRPr lang="es-CO" b="1" dirty="0"/>
          </a:p>
        </p:txBody>
      </p:sp>
      <p:sp>
        <p:nvSpPr>
          <p:cNvPr id="2" name="CuadroTexto 1">
            <a:extLst>
              <a:ext uri="{FF2B5EF4-FFF2-40B4-BE49-F238E27FC236}">
                <a16:creationId xmlns:a16="http://schemas.microsoft.com/office/drawing/2014/main" id="{1D2E867B-DD9C-9C5F-A6C5-10DDDA0BA31C}"/>
              </a:ext>
            </a:extLst>
          </p:cNvPr>
          <p:cNvSpPr txBox="1"/>
          <p:nvPr/>
        </p:nvSpPr>
        <p:spPr>
          <a:xfrm>
            <a:off x="11336640" y="6609062"/>
            <a:ext cx="583763" cy="230832"/>
          </a:xfrm>
          <a:prstGeom prst="rect">
            <a:avLst/>
          </a:prstGeom>
          <a:noFill/>
        </p:spPr>
        <p:txBody>
          <a:bodyPr wrap="square" rtlCol="0">
            <a:spAutoFit/>
          </a:bodyPr>
          <a:lstStyle>
            <a:defPPr>
              <a:defRPr lang="en-US"/>
            </a:defPPr>
            <a:lvl1pPr>
              <a:defRPr sz="900" b="1">
                <a:solidFill>
                  <a:srgbClr val="FDF9F5"/>
                </a:solidFill>
              </a:defRPr>
            </a:lvl1pPr>
          </a:lstStyle>
          <a:p>
            <a:r>
              <a:rPr lang="es-CO" dirty="0"/>
              <a:t> - SIEMA</a:t>
            </a:r>
          </a:p>
        </p:txBody>
      </p:sp>
    </p:spTree>
    <p:extLst>
      <p:ext uri="{BB962C8B-B14F-4D97-AF65-F5344CB8AC3E}">
        <p14:creationId xmlns:p14="http://schemas.microsoft.com/office/powerpoint/2010/main" val="21935077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99BD5F-0001-8438-9BDF-8D6E006DA323}"/>
              </a:ext>
            </a:extLst>
          </p:cNvPr>
          <p:cNvSpPr>
            <a:spLocks noGrp="1"/>
          </p:cNvSpPr>
          <p:nvPr>
            <p:ph type="title"/>
          </p:nvPr>
        </p:nvSpPr>
        <p:spPr>
          <a:xfrm>
            <a:off x="2740110" y="852615"/>
            <a:ext cx="7848600" cy="874155"/>
          </a:xfrm>
        </p:spPr>
        <p:txBody>
          <a:bodyPr vert="horz" lIns="91440" tIns="45720" rIns="91440" bIns="45720" rtlCol="0" anchor="b">
            <a:noAutofit/>
          </a:bodyPr>
          <a:lstStyle/>
          <a:p>
            <a:pPr algn="ctr"/>
            <a:r>
              <a:rPr lang="es-MX" sz="3600" b="1" kern="0" dirty="0">
                <a:solidFill>
                  <a:srgbClr val="000000"/>
                </a:solidFill>
                <a:latin typeface="BatangChe" panose="02030609000101010101" pitchFamily="49" charset="-127"/>
                <a:ea typeface="BatangChe" panose="02030609000101010101" pitchFamily="49" charset="-127"/>
              </a:rPr>
              <a:t>LOS HOGARES NECESITAN TERNURA...</a:t>
            </a:r>
            <a:endParaRPr lang="es-CO" sz="3600" b="1" kern="0" dirty="0">
              <a:solidFill>
                <a:srgbClr val="000000"/>
              </a:solidFill>
              <a:latin typeface="BatangChe" panose="02030609000101010101" pitchFamily="49" charset="-127"/>
              <a:ea typeface="BatangChe" panose="02030609000101010101" pitchFamily="49" charset="-127"/>
            </a:endParaRPr>
          </a:p>
        </p:txBody>
      </p:sp>
      <p:sp>
        <p:nvSpPr>
          <p:cNvPr id="3" name="Marcador de contenido 2">
            <a:extLst>
              <a:ext uri="{FF2B5EF4-FFF2-40B4-BE49-F238E27FC236}">
                <a16:creationId xmlns:a16="http://schemas.microsoft.com/office/drawing/2014/main" id="{9A129D90-7C8F-D0DC-CF95-151568A640C5}"/>
              </a:ext>
            </a:extLst>
          </p:cNvPr>
          <p:cNvSpPr>
            <a:spLocks noGrp="1"/>
          </p:cNvSpPr>
          <p:nvPr>
            <p:ph idx="1"/>
          </p:nvPr>
        </p:nvSpPr>
        <p:spPr>
          <a:xfrm>
            <a:off x="1536870" y="2228671"/>
            <a:ext cx="10256109" cy="1200329"/>
          </a:xfrm>
        </p:spPr>
        <p:txBody>
          <a:bodyPr vert="horz" lIns="91440" tIns="45720" rIns="91440" bIns="45720" rtlCol="0" anchor="b">
            <a:noAutofit/>
          </a:bodyPr>
          <a:lstStyle/>
          <a:p>
            <a:pPr marL="0" indent="0" algn="ctr">
              <a:lnSpc>
                <a:spcPct val="120000"/>
              </a:lnSpc>
              <a:spcBef>
                <a:spcPct val="0"/>
              </a:spcBef>
              <a:buNone/>
            </a:pPr>
            <a:r>
              <a:rPr lang="es-MX" sz="2400" kern="0" dirty="0">
                <a:solidFill>
                  <a:srgbClr val="000000"/>
                </a:solidFill>
                <a:latin typeface="BatangChe" panose="02030609000101010101" pitchFamily="49" charset="-127"/>
                <a:ea typeface="BatangChe" panose="02030609000101010101" pitchFamily="49" charset="-127"/>
                <a:cs typeface="+mj-cs"/>
              </a:rPr>
              <a:t>«En mi hogar no me dieron afecto y ternura, por eso yo soy así». Ese «Yo soy así» está afectando ahora a sus propios hijos y cónyuge. </a:t>
            </a:r>
            <a:endParaRPr lang="es-CO" sz="2400" kern="0" dirty="0">
              <a:solidFill>
                <a:srgbClr val="000000"/>
              </a:solidFill>
              <a:latin typeface="BatangChe" panose="02030609000101010101" pitchFamily="49" charset="-127"/>
              <a:ea typeface="BatangChe" panose="02030609000101010101" pitchFamily="49" charset="-127"/>
              <a:cs typeface="+mj-cs"/>
            </a:endParaRPr>
          </a:p>
        </p:txBody>
      </p:sp>
      <p:sp>
        <p:nvSpPr>
          <p:cNvPr id="5" name="CuadroTexto 4">
            <a:extLst>
              <a:ext uri="{FF2B5EF4-FFF2-40B4-BE49-F238E27FC236}">
                <a16:creationId xmlns:a16="http://schemas.microsoft.com/office/drawing/2014/main" id="{DA5E0D03-73B4-29E2-D252-453E13834F78}"/>
              </a:ext>
            </a:extLst>
          </p:cNvPr>
          <p:cNvSpPr txBox="1"/>
          <p:nvPr/>
        </p:nvSpPr>
        <p:spPr>
          <a:xfrm>
            <a:off x="2740110" y="3781168"/>
            <a:ext cx="7849631" cy="1915289"/>
          </a:xfrm>
          <a:prstGeom prst="rect">
            <a:avLst/>
          </a:prstGeom>
          <a:ln>
            <a:solidFill>
              <a:srgbClr val="002060"/>
            </a:solidFill>
          </a:ln>
        </p:spPr>
        <p:txBody>
          <a:bodyPr vert="horz" lIns="91440" tIns="45720" rIns="91440" bIns="45720" rtlCol="0" anchor="b">
            <a:noAutofit/>
          </a:bodyPr>
          <a:lstStyle>
            <a:lvl1pPr indent="0" algn="ctr">
              <a:lnSpc>
                <a:spcPct val="120000"/>
              </a:lnSpc>
              <a:spcBef>
                <a:spcPct val="0"/>
              </a:spcBef>
              <a:buFont typeface="Arial" panose="020B0604020202020204" pitchFamily="34" charset="0"/>
              <a:buNone/>
              <a:defRPr sz="2400" kern="0">
                <a:solidFill>
                  <a:srgbClr val="000000"/>
                </a:solidFill>
                <a:latin typeface="BatangChe" panose="02030609000101010101" pitchFamily="49" charset="-127"/>
                <a:ea typeface="BatangChe" panose="02030609000101010101" pitchFamily="49" charset="-127"/>
                <a:cs typeface="+mj-cs"/>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s-MX" dirty="0"/>
              <a:t>Los padres deben tener demostraciones de ternura apropiadas delante de sus hijos: saludarse con un beso, palabras amorosas demostraciones de gratitud, entre otras</a:t>
            </a:r>
            <a:r>
              <a:rPr lang="es-CO" dirty="0"/>
              <a:t>.</a:t>
            </a:r>
          </a:p>
        </p:txBody>
      </p:sp>
      <p:sp>
        <p:nvSpPr>
          <p:cNvPr id="4" name="CuadroTexto 3">
            <a:extLst>
              <a:ext uri="{FF2B5EF4-FFF2-40B4-BE49-F238E27FC236}">
                <a16:creationId xmlns:a16="http://schemas.microsoft.com/office/drawing/2014/main" id="{CD3E6624-5C4B-7A4F-517F-66BEECBE6440}"/>
              </a:ext>
            </a:extLst>
          </p:cNvPr>
          <p:cNvSpPr txBox="1"/>
          <p:nvPr/>
        </p:nvSpPr>
        <p:spPr>
          <a:xfrm>
            <a:off x="11329086" y="6601296"/>
            <a:ext cx="583763" cy="230832"/>
          </a:xfrm>
          <a:prstGeom prst="rect">
            <a:avLst/>
          </a:prstGeom>
          <a:noFill/>
        </p:spPr>
        <p:txBody>
          <a:bodyPr wrap="square" rtlCol="0">
            <a:spAutoFit/>
          </a:bodyPr>
          <a:lstStyle>
            <a:defPPr>
              <a:defRPr lang="en-US"/>
            </a:defPPr>
            <a:lvl1pPr>
              <a:defRPr sz="900" b="1">
                <a:solidFill>
                  <a:srgbClr val="FDF9F5"/>
                </a:solidFill>
              </a:defRPr>
            </a:lvl1pPr>
          </a:lstStyle>
          <a:p>
            <a:r>
              <a:rPr lang="es-CO" dirty="0"/>
              <a:t> - SIEMA</a:t>
            </a:r>
          </a:p>
        </p:txBody>
      </p:sp>
    </p:spTree>
    <p:extLst>
      <p:ext uri="{BB962C8B-B14F-4D97-AF65-F5344CB8AC3E}">
        <p14:creationId xmlns:p14="http://schemas.microsoft.com/office/powerpoint/2010/main" val="8301458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F21F6B6A-D584-4487-969A-215541C179C0}"/>
              </a:ext>
            </a:extLst>
          </p:cNvPr>
          <p:cNvSpPr>
            <a:spLocks noGrp="1"/>
          </p:cNvSpPr>
          <p:nvPr>
            <p:ph idx="1"/>
          </p:nvPr>
        </p:nvSpPr>
        <p:spPr>
          <a:xfrm>
            <a:off x="1777313" y="2023333"/>
            <a:ext cx="9838038" cy="3697845"/>
          </a:xfrm>
          <a:ln>
            <a:solidFill>
              <a:srgbClr val="002060"/>
            </a:solidFill>
          </a:ln>
        </p:spPr>
        <p:txBody>
          <a:bodyPr vert="horz" lIns="91440" tIns="45720" rIns="91440" bIns="45720" numCol="1" rtlCol="0" anchor="b">
            <a:noAutofit/>
          </a:bodyPr>
          <a:lstStyle/>
          <a:p>
            <a:pPr algn="just">
              <a:lnSpc>
                <a:spcPct val="120000"/>
              </a:lnSpc>
              <a:spcBef>
                <a:spcPct val="0"/>
              </a:spcBef>
            </a:pPr>
            <a:r>
              <a:rPr lang="es-MX" sz="2400" kern="0" dirty="0">
                <a:solidFill>
                  <a:srgbClr val="000000"/>
                </a:solidFill>
                <a:latin typeface="BatangChe" panose="02030609000101010101" pitchFamily="49" charset="-127"/>
                <a:ea typeface="BatangChe" panose="02030609000101010101" pitchFamily="49" charset="-127"/>
                <a:cs typeface="+mj-cs"/>
              </a:rPr>
              <a:t>Los besos deben ser frecuentes </a:t>
            </a:r>
          </a:p>
          <a:p>
            <a:pPr algn="just">
              <a:lnSpc>
                <a:spcPct val="120000"/>
              </a:lnSpc>
              <a:spcBef>
                <a:spcPct val="0"/>
              </a:spcBef>
            </a:pPr>
            <a:r>
              <a:rPr lang="es-MX" sz="2400" kern="0" dirty="0">
                <a:solidFill>
                  <a:srgbClr val="000000"/>
                </a:solidFill>
                <a:latin typeface="BatangChe" panose="02030609000101010101" pitchFamily="49" charset="-127"/>
                <a:ea typeface="BatangChe" panose="02030609000101010101" pitchFamily="49" charset="-127"/>
                <a:cs typeface="+mj-cs"/>
              </a:rPr>
              <a:t>Las demostraciones de solidaridad con el que está en dificultad. </a:t>
            </a:r>
            <a:endParaRPr lang="es-CO" sz="2400" kern="0" dirty="0">
              <a:solidFill>
                <a:srgbClr val="000000"/>
              </a:solidFill>
              <a:latin typeface="BatangChe" panose="02030609000101010101" pitchFamily="49" charset="-127"/>
              <a:ea typeface="BatangChe" panose="02030609000101010101" pitchFamily="49" charset="-127"/>
              <a:cs typeface="+mj-cs"/>
            </a:endParaRPr>
          </a:p>
          <a:p>
            <a:pPr algn="just">
              <a:lnSpc>
                <a:spcPct val="120000"/>
              </a:lnSpc>
              <a:spcBef>
                <a:spcPct val="0"/>
              </a:spcBef>
            </a:pPr>
            <a:r>
              <a:rPr lang="es-MX" sz="2400" kern="0" dirty="0">
                <a:solidFill>
                  <a:srgbClr val="000000"/>
                </a:solidFill>
                <a:latin typeface="BatangChe" panose="02030609000101010101" pitchFamily="49" charset="-127"/>
                <a:ea typeface="BatangChe" panose="02030609000101010101" pitchFamily="49" charset="-127"/>
                <a:cs typeface="+mj-cs"/>
              </a:rPr>
              <a:t>Los logros obtenidos por alguno de los miembros deben ser celebrados y compartidos. </a:t>
            </a:r>
            <a:endParaRPr lang="es-CO" sz="2400" kern="0" dirty="0">
              <a:solidFill>
                <a:srgbClr val="000000"/>
              </a:solidFill>
              <a:latin typeface="BatangChe" panose="02030609000101010101" pitchFamily="49" charset="-127"/>
              <a:ea typeface="BatangChe" panose="02030609000101010101" pitchFamily="49" charset="-127"/>
              <a:cs typeface="+mj-cs"/>
            </a:endParaRPr>
          </a:p>
          <a:p>
            <a:pPr algn="just">
              <a:lnSpc>
                <a:spcPct val="120000"/>
              </a:lnSpc>
              <a:spcBef>
                <a:spcPct val="0"/>
              </a:spcBef>
            </a:pPr>
            <a:r>
              <a:rPr lang="es-MX" sz="2400" kern="0" dirty="0">
                <a:solidFill>
                  <a:srgbClr val="000000"/>
                </a:solidFill>
                <a:latin typeface="BatangChe" panose="02030609000101010101" pitchFamily="49" charset="-127"/>
                <a:ea typeface="BatangChe" panose="02030609000101010101" pitchFamily="49" charset="-127"/>
                <a:cs typeface="+mj-cs"/>
              </a:rPr>
              <a:t>Las palabras son un poderoso vehículo para la ternura</a:t>
            </a:r>
          </a:p>
          <a:p>
            <a:pPr algn="just">
              <a:lnSpc>
                <a:spcPct val="120000"/>
              </a:lnSpc>
              <a:spcBef>
                <a:spcPct val="0"/>
              </a:spcBef>
            </a:pPr>
            <a:r>
              <a:rPr lang="es-MX" sz="2400" kern="0" dirty="0">
                <a:solidFill>
                  <a:srgbClr val="000000"/>
                </a:solidFill>
                <a:latin typeface="BatangChe" panose="02030609000101010101" pitchFamily="49" charset="-127"/>
                <a:ea typeface="BatangChe" panose="02030609000101010101" pitchFamily="49" charset="-127"/>
                <a:cs typeface="+mj-cs"/>
              </a:rPr>
              <a:t>Los abrazos: la abrazoterapia está de moda</a:t>
            </a:r>
            <a:endParaRPr lang="es-CO" sz="2400" kern="0" dirty="0">
              <a:solidFill>
                <a:srgbClr val="000000"/>
              </a:solidFill>
              <a:latin typeface="BatangChe" panose="02030609000101010101" pitchFamily="49" charset="-127"/>
              <a:ea typeface="BatangChe" panose="02030609000101010101" pitchFamily="49" charset="-127"/>
              <a:cs typeface="+mj-cs"/>
            </a:endParaRPr>
          </a:p>
          <a:p>
            <a:pPr algn="just">
              <a:lnSpc>
                <a:spcPct val="120000"/>
              </a:lnSpc>
              <a:spcBef>
                <a:spcPct val="0"/>
              </a:spcBef>
            </a:pPr>
            <a:endParaRPr lang="es-CO" sz="2400" kern="0" dirty="0">
              <a:solidFill>
                <a:srgbClr val="000000"/>
              </a:solidFill>
              <a:latin typeface="BatangChe" panose="02030609000101010101" pitchFamily="49" charset="-127"/>
              <a:ea typeface="BatangChe" panose="02030609000101010101" pitchFamily="49" charset="-127"/>
              <a:cs typeface="+mj-cs"/>
            </a:endParaRPr>
          </a:p>
        </p:txBody>
      </p:sp>
      <p:sp>
        <p:nvSpPr>
          <p:cNvPr id="2" name="CuadroTexto 1">
            <a:extLst>
              <a:ext uri="{FF2B5EF4-FFF2-40B4-BE49-F238E27FC236}">
                <a16:creationId xmlns:a16="http://schemas.microsoft.com/office/drawing/2014/main" id="{9C380D91-A41F-9632-6EEB-62176978ED8D}"/>
              </a:ext>
            </a:extLst>
          </p:cNvPr>
          <p:cNvSpPr txBox="1"/>
          <p:nvPr/>
        </p:nvSpPr>
        <p:spPr>
          <a:xfrm>
            <a:off x="11332522" y="698439"/>
            <a:ext cx="583763" cy="230832"/>
          </a:xfrm>
          <a:prstGeom prst="rect">
            <a:avLst/>
          </a:prstGeom>
          <a:noFill/>
        </p:spPr>
        <p:txBody>
          <a:bodyPr wrap="square" rtlCol="0">
            <a:spAutoFit/>
          </a:bodyPr>
          <a:lstStyle>
            <a:defPPr>
              <a:defRPr lang="en-US"/>
            </a:defPPr>
            <a:lvl1pPr>
              <a:defRPr sz="900" b="1">
                <a:solidFill>
                  <a:srgbClr val="FDF9F5"/>
                </a:solidFill>
              </a:defRPr>
            </a:lvl1pPr>
          </a:lstStyle>
          <a:p>
            <a:r>
              <a:rPr lang="es-CO" dirty="0"/>
              <a:t> - SIEMA</a:t>
            </a:r>
          </a:p>
        </p:txBody>
      </p:sp>
    </p:spTree>
    <p:extLst>
      <p:ext uri="{BB962C8B-B14F-4D97-AF65-F5344CB8AC3E}">
        <p14:creationId xmlns:p14="http://schemas.microsoft.com/office/powerpoint/2010/main" val="306508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DE64CC99-EC64-B0DF-6DCD-6F9C1742483B}"/>
              </a:ext>
            </a:extLst>
          </p:cNvPr>
          <p:cNvSpPr>
            <a:spLocks noGrp="1"/>
          </p:cNvSpPr>
          <p:nvPr>
            <p:ph idx="1"/>
          </p:nvPr>
        </p:nvSpPr>
        <p:spPr>
          <a:xfrm>
            <a:off x="1776663" y="1433384"/>
            <a:ext cx="10109886" cy="3499563"/>
          </a:xfrm>
        </p:spPr>
        <p:txBody>
          <a:bodyPr vert="horz" lIns="91440" tIns="45720" rIns="91440" bIns="45720" rtlCol="0" anchor="b">
            <a:noAutofit/>
          </a:bodyPr>
          <a:lstStyle/>
          <a:p>
            <a:pPr marL="0" indent="0" algn="ctr">
              <a:lnSpc>
                <a:spcPct val="120000"/>
              </a:lnSpc>
              <a:spcBef>
                <a:spcPct val="0"/>
              </a:spcBef>
              <a:buNone/>
            </a:pPr>
            <a:r>
              <a:rPr lang="es-MX" sz="3600" b="1" kern="0" dirty="0">
                <a:solidFill>
                  <a:srgbClr val="000000"/>
                </a:solidFill>
                <a:latin typeface="BatangChe" panose="02030609000101010101" pitchFamily="49" charset="-127"/>
                <a:ea typeface="BatangChe" panose="02030609000101010101" pitchFamily="49" charset="-127"/>
                <a:cs typeface="+mj-cs"/>
              </a:rPr>
              <a:t>Propósito del tema</a:t>
            </a:r>
            <a:endParaRPr lang="es-CO" sz="3600" b="1" kern="0" dirty="0">
              <a:solidFill>
                <a:srgbClr val="000000"/>
              </a:solidFill>
              <a:latin typeface="BatangChe" panose="02030609000101010101" pitchFamily="49" charset="-127"/>
              <a:ea typeface="BatangChe" panose="02030609000101010101" pitchFamily="49" charset="-127"/>
              <a:cs typeface="+mj-cs"/>
            </a:endParaRPr>
          </a:p>
          <a:p>
            <a:pPr marL="0" indent="0" algn="ctr">
              <a:lnSpc>
                <a:spcPct val="120000"/>
              </a:lnSpc>
              <a:spcBef>
                <a:spcPct val="0"/>
              </a:spcBef>
              <a:buNone/>
            </a:pPr>
            <a:endParaRPr lang="es-CO" b="1" kern="0" dirty="0">
              <a:solidFill>
                <a:srgbClr val="000000"/>
              </a:solidFill>
              <a:latin typeface="BatangChe" panose="02030609000101010101" pitchFamily="49" charset="-127"/>
              <a:ea typeface="BatangChe" panose="02030609000101010101" pitchFamily="49" charset="-127"/>
              <a:cs typeface="+mj-cs"/>
            </a:endParaRPr>
          </a:p>
          <a:p>
            <a:pPr marL="0" indent="0" algn="ctr">
              <a:lnSpc>
                <a:spcPct val="120000"/>
              </a:lnSpc>
              <a:spcBef>
                <a:spcPct val="0"/>
              </a:spcBef>
              <a:buNone/>
            </a:pPr>
            <a:r>
              <a:rPr lang="es-MX" sz="4000" b="1" kern="0" dirty="0">
                <a:solidFill>
                  <a:srgbClr val="000000"/>
                </a:solidFill>
                <a:latin typeface="BatangChe" panose="02030609000101010101" pitchFamily="49" charset="-127"/>
                <a:ea typeface="BatangChe" panose="02030609000101010101" pitchFamily="49" charset="-127"/>
                <a:cs typeface="+mj-cs"/>
              </a:rPr>
              <a:t>Mostrar cómo las expresiones de ternura pueden contribuir grandemente a crear y mantener una atmósfera apropiada en el hogar.</a:t>
            </a:r>
            <a:endParaRPr lang="es-CO" sz="4000" b="1" kern="0" dirty="0">
              <a:solidFill>
                <a:srgbClr val="000000"/>
              </a:solidFill>
              <a:latin typeface="BatangChe" panose="02030609000101010101" pitchFamily="49" charset="-127"/>
              <a:ea typeface="BatangChe" panose="02030609000101010101" pitchFamily="49" charset="-127"/>
              <a:cs typeface="+mj-cs"/>
            </a:endParaRPr>
          </a:p>
        </p:txBody>
      </p:sp>
      <p:sp>
        <p:nvSpPr>
          <p:cNvPr id="2" name="CuadroTexto 1">
            <a:extLst>
              <a:ext uri="{FF2B5EF4-FFF2-40B4-BE49-F238E27FC236}">
                <a16:creationId xmlns:a16="http://schemas.microsoft.com/office/drawing/2014/main" id="{E5DA8B25-73C9-33C2-EE5D-597238F4A837}"/>
              </a:ext>
            </a:extLst>
          </p:cNvPr>
          <p:cNvSpPr txBox="1"/>
          <p:nvPr/>
        </p:nvSpPr>
        <p:spPr>
          <a:xfrm>
            <a:off x="2150445" y="692445"/>
            <a:ext cx="583763" cy="230832"/>
          </a:xfrm>
          <a:prstGeom prst="rect">
            <a:avLst/>
          </a:prstGeom>
          <a:noFill/>
        </p:spPr>
        <p:txBody>
          <a:bodyPr wrap="square" rtlCol="0">
            <a:spAutoFit/>
          </a:bodyPr>
          <a:lstStyle>
            <a:defPPr>
              <a:defRPr lang="en-US"/>
            </a:defPPr>
            <a:lvl1pPr>
              <a:defRPr sz="900" b="1">
                <a:solidFill>
                  <a:srgbClr val="FDF9F5"/>
                </a:solidFill>
              </a:defRPr>
            </a:lvl1pPr>
          </a:lstStyle>
          <a:p>
            <a:r>
              <a:rPr lang="es-CO" dirty="0"/>
              <a:t> - SIEMA</a:t>
            </a:r>
          </a:p>
        </p:txBody>
      </p:sp>
    </p:spTree>
    <p:extLst>
      <p:ext uri="{BB962C8B-B14F-4D97-AF65-F5344CB8AC3E}">
        <p14:creationId xmlns:p14="http://schemas.microsoft.com/office/powerpoint/2010/main" val="33648491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A046908-FD34-879B-81C8-BC348BB8EAFD}"/>
              </a:ext>
            </a:extLst>
          </p:cNvPr>
          <p:cNvSpPr>
            <a:spLocks noGrp="1"/>
          </p:cNvSpPr>
          <p:nvPr>
            <p:ph type="title"/>
          </p:nvPr>
        </p:nvSpPr>
        <p:spPr/>
        <p:txBody>
          <a:bodyPr vert="horz" lIns="91440" tIns="45720" rIns="91440" bIns="45720" rtlCol="0" anchor="b">
            <a:noAutofit/>
          </a:bodyPr>
          <a:lstStyle/>
          <a:p>
            <a:pPr algn="ctr"/>
            <a:r>
              <a:rPr lang="es-MX" sz="3600" b="1" kern="0" dirty="0">
                <a:solidFill>
                  <a:srgbClr val="000000"/>
                </a:solidFill>
                <a:latin typeface="BatangChe" panose="02030609000101010101" pitchFamily="49" charset="-127"/>
                <a:ea typeface="BatangChe" panose="02030609000101010101" pitchFamily="49" charset="-127"/>
              </a:rPr>
              <a:t>CONCLUSIÓN</a:t>
            </a:r>
            <a:endParaRPr lang="es-CO" sz="3600" b="1" kern="0" dirty="0">
              <a:solidFill>
                <a:srgbClr val="000000"/>
              </a:solidFill>
              <a:latin typeface="BatangChe" panose="02030609000101010101" pitchFamily="49" charset="-127"/>
              <a:ea typeface="BatangChe" panose="02030609000101010101" pitchFamily="49" charset="-127"/>
            </a:endParaRPr>
          </a:p>
        </p:txBody>
      </p:sp>
      <p:sp>
        <p:nvSpPr>
          <p:cNvPr id="3" name="Marcador de contenido 2">
            <a:extLst>
              <a:ext uri="{FF2B5EF4-FFF2-40B4-BE49-F238E27FC236}">
                <a16:creationId xmlns:a16="http://schemas.microsoft.com/office/drawing/2014/main" id="{96B6EB68-EF8B-510E-957C-17716DFA0274}"/>
              </a:ext>
            </a:extLst>
          </p:cNvPr>
          <p:cNvSpPr>
            <a:spLocks noGrp="1"/>
          </p:cNvSpPr>
          <p:nvPr>
            <p:ph idx="1"/>
          </p:nvPr>
        </p:nvSpPr>
        <p:spPr>
          <a:xfrm>
            <a:off x="1789670" y="1847335"/>
            <a:ext cx="9564130" cy="1581665"/>
          </a:xfrm>
        </p:spPr>
        <p:txBody>
          <a:bodyPr vert="horz" lIns="91440" tIns="45720" rIns="91440" bIns="45720" rtlCol="0" anchor="b">
            <a:noAutofit/>
          </a:bodyPr>
          <a:lstStyle/>
          <a:p>
            <a:pPr marL="0" indent="0" algn="ctr">
              <a:lnSpc>
                <a:spcPct val="120000"/>
              </a:lnSpc>
              <a:spcBef>
                <a:spcPct val="0"/>
              </a:spcBef>
              <a:buNone/>
            </a:pPr>
            <a:r>
              <a:rPr lang="es-MX" sz="2400" kern="0" dirty="0">
                <a:solidFill>
                  <a:srgbClr val="000000"/>
                </a:solidFill>
                <a:latin typeface="BatangChe" panose="02030609000101010101" pitchFamily="49" charset="-127"/>
                <a:ea typeface="BatangChe" panose="02030609000101010101" pitchFamily="49" charset="-127"/>
                <a:cs typeface="+mj-cs"/>
              </a:rPr>
              <a:t>Los hogares donde el amor es fácilmente expresado con actos de ternura viven en un ambiente o atmósfera muy parecida a la celestial.</a:t>
            </a:r>
            <a:r>
              <a:rPr lang="es-CO" sz="2400" kern="0" dirty="0">
                <a:solidFill>
                  <a:srgbClr val="000000"/>
                </a:solidFill>
                <a:latin typeface="BatangChe" panose="02030609000101010101" pitchFamily="49" charset="-127"/>
                <a:ea typeface="BatangChe" panose="02030609000101010101" pitchFamily="49" charset="-127"/>
                <a:cs typeface="+mj-cs"/>
              </a:rPr>
              <a:t> </a:t>
            </a:r>
          </a:p>
        </p:txBody>
      </p:sp>
      <p:sp>
        <p:nvSpPr>
          <p:cNvPr id="5" name="CuadroTexto 4">
            <a:extLst>
              <a:ext uri="{FF2B5EF4-FFF2-40B4-BE49-F238E27FC236}">
                <a16:creationId xmlns:a16="http://schemas.microsoft.com/office/drawing/2014/main" id="{7CD490B0-1CB5-E999-443B-B1255A9AAE9C}"/>
              </a:ext>
            </a:extLst>
          </p:cNvPr>
          <p:cNvSpPr txBox="1"/>
          <p:nvPr/>
        </p:nvSpPr>
        <p:spPr>
          <a:xfrm>
            <a:off x="2582562" y="3681825"/>
            <a:ext cx="7871254" cy="1952855"/>
          </a:xfrm>
          <a:prstGeom prst="rect">
            <a:avLst/>
          </a:prstGeom>
          <a:ln>
            <a:solidFill>
              <a:srgbClr val="002060"/>
            </a:solidFill>
          </a:ln>
        </p:spPr>
        <p:txBody>
          <a:bodyPr vert="horz" lIns="91440" tIns="45720" rIns="91440" bIns="45720" rtlCol="0" anchor="b">
            <a:noAutofit/>
          </a:bodyPr>
          <a:lstStyle>
            <a:lvl1pPr indent="0" algn="ctr">
              <a:lnSpc>
                <a:spcPct val="120000"/>
              </a:lnSpc>
              <a:spcBef>
                <a:spcPct val="0"/>
              </a:spcBef>
              <a:buFont typeface="Arial" panose="020B0604020202020204" pitchFamily="34" charset="0"/>
              <a:buNone/>
              <a:defRPr sz="2400" kern="0">
                <a:solidFill>
                  <a:srgbClr val="000000"/>
                </a:solidFill>
                <a:latin typeface="BatangChe" panose="02030609000101010101" pitchFamily="49" charset="-127"/>
                <a:ea typeface="BatangChe" panose="02030609000101010101" pitchFamily="49" charset="-127"/>
                <a:cs typeface="+mj-cs"/>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s-MX" dirty="0"/>
              <a:t>«El hogar hermoseado por el amor, la simpatía y la ternura es un lugar que los ángeles visitan con agrado y donde se glorifica a Dios» </a:t>
            </a:r>
            <a:r>
              <a:rPr lang="es-MX" b="1" dirty="0"/>
              <a:t>(HC, 15).</a:t>
            </a:r>
            <a:endParaRPr lang="es-CO" b="1" dirty="0"/>
          </a:p>
        </p:txBody>
      </p:sp>
      <p:sp>
        <p:nvSpPr>
          <p:cNvPr id="4" name="CuadroTexto 3">
            <a:extLst>
              <a:ext uri="{FF2B5EF4-FFF2-40B4-BE49-F238E27FC236}">
                <a16:creationId xmlns:a16="http://schemas.microsoft.com/office/drawing/2014/main" id="{53CB4E3A-CC9C-E744-4431-D762EA63CFED}"/>
              </a:ext>
            </a:extLst>
          </p:cNvPr>
          <p:cNvSpPr txBox="1"/>
          <p:nvPr/>
        </p:nvSpPr>
        <p:spPr>
          <a:xfrm>
            <a:off x="2156424" y="686554"/>
            <a:ext cx="583763" cy="230832"/>
          </a:xfrm>
          <a:prstGeom prst="rect">
            <a:avLst/>
          </a:prstGeom>
          <a:noFill/>
        </p:spPr>
        <p:txBody>
          <a:bodyPr wrap="square" rtlCol="0">
            <a:spAutoFit/>
          </a:bodyPr>
          <a:lstStyle>
            <a:defPPr>
              <a:defRPr lang="en-US"/>
            </a:defPPr>
            <a:lvl1pPr>
              <a:defRPr sz="900" b="1">
                <a:solidFill>
                  <a:srgbClr val="FDF9F5"/>
                </a:solidFill>
              </a:defRPr>
            </a:lvl1pPr>
          </a:lstStyle>
          <a:p>
            <a:r>
              <a:rPr lang="es-CO" dirty="0"/>
              <a:t> - SIEMA</a:t>
            </a:r>
          </a:p>
        </p:txBody>
      </p:sp>
    </p:spTree>
    <p:extLst>
      <p:ext uri="{BB962C8B-B14F-4D97-AF65-F5344CB8AC3E}">
        <p14:creationId xmlns:p14="http://schemas.microsoft.com/office/powerpoint/2010/main" val="30599481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34BCA2-1FEF-98BE-A107-4E7A9CDA1202}"/>
              </a:ext>
            </a:extLst>
          </p:cNvPr>
          <p:cNvSpPr>
            <a:spLocks noGrp="1"/>
          </p:cNvSpPr>
          <p:nvPr>
            <p:ph type="title"/>
          </p:nvPr>
        </p:nvSpPr>
        <p:spPr>
          <a:xfrm>
            <a:off x="998838" y="933536"/>
            <a:ext cx="10515600" cy="1325563"/>
          </a:xfrm>
        </p:spPr>
        <p:txBody>
          <a:bodyPr vert="horz" lIns="91440" tIns="45720" rIns="91440" bIns="45720" rtlCol="0" anchor="b">
            <a:noAutofit/>
          </a:bodyPr>
          <a:lstStyle/>
          <a:p>
            <a:pPr algn="ctr"/>
            <a:r>
              <a:rPr lang="es-MX" sz="2800" b="1" kern="0" dirty="0">
                <a:solidFill>
                  <a:srgbClr val="000000"/>
                </a:solidFill>
                <a:latin typeface="BatangChe" panose="02030609000101010101" pitchFamily="49" charset="-127"/>
                <a:ea typeface="BatangChe" panose="02030609000101010101" pitchFamily="49" charset="-127"/>
              </a:rPr>
              <a:t>ACTIVIDADES DE PARTICIPACIÓN PARA LOS ASISTENTES</a:t>
            </a:r>
            <a:endParaRPr lang="es-CO" sz="2800" b="1" kern="0" dirty="0">
              <a:solidFill>
                <a:srgbClr val="000000"/>
              </a:solidFill>
              <a:latin typeface="BatangChe" panose="02030609000101010101" pitchFamily="49" charset="-127"/>
              <a:ea typeface="BatangChe" panose="02030609000101010101" pitchFamily="49" charset="-127"/>
            </a:endParaRPr>
          </a:p>
        </p:txBody>
      </p:sp>
      <p:sp>
        <p:nvSpPr>
          <p:cNvPr id="3" name="Marcador de contenido 2">
            <a:extLst>
              <a:ext uri="{FF2B5EF4-FFF2-40B4-BE49-F238E27FC236}">
                <a16:creationId xmlns:a16="http://schemas.microsoft.com/office/drawing/2014/main" id="{1A3E2769-FC44-8B7C-5141-75A10CCFC908}"/>
              </a:ext>
            </a:extLst>
          </p:cNvPr>
          <p:cNvSpPr>
            <a:spLocks noGrp="1"/>
          </p:cNvSpPr>
          <p:nvPr>
            <p:ph idx="1"/>
          </p:nvPr>
        </p:nvSpPr>
        <p:spPr>
          <a:xfrm>
            <a:off x="1134763" y="2421924"/>
            <a:ext cx="10427044" cy="2467749"/>
          </a:xfrm>
        </p:spPr>
        <p:txBody>
          <a:bodyPr vert="horz" lIns="91440" tIns="45720" rIns="91440" bIns="45720" rtlCol="0" anchor="b">
            <a:noAutofit/>
          </a:bodyPr>
          <a:lstStyle/>
          <a:p>
            <a:pPr algn="just">
              <a:lnSpc>
                <a:spcPct val="120000"/>
              </a:lnSpc>
              <a:spcBef>
                <a:spcPct val="0"/>
              </a:spcBef>
            </a:pPr>
            <a:r>
              <a:rPr lang="es-MX" sz="2400" kern="0" dirty="0">
                <a:solidFill>
                  <a:srgbClr val="000000"/>
                </a:solidFill>
                <a:latin typeface="BatangChe" panose="02030609000101010101" pitchFamily="49" charset="-127"/>
                <a:ea typeface="BatangChe" panose="02030609000101010101" pitchFamily="49" charset="-127"/>
                <a:cs typeface="+mj-cs"/>
              </a:rPr>
              <a:t>Colocados de pie los miembros de las familias dense un fuerte abrazo como demostración de amor filial y conyugal. </a:t>
            </a:r>
          </a:p>
          <a:p>
            <a:pPr algn="just">
              <a:lnSpc>
                <a:spcPct val="120000"/>
              </a:lnSpc>
              <a:spcBef>
                <a:spcPct val="0"/>
              </a:spcBef>
            </a:pPr>
            <a:r>
              <a:rPr lang="es-MX" sz="2400" kern="0" dirty="0">
                <a:solidFill>
                  <a:srgbClr val="000000"/>
                </a:solidFill>
                <a:latin typeface="BatangChe" panose="02030609000101010101" pitchFamily="49" charset="-127"/>
                <a:ea typeface="BatangChe" panose="02030609000101010101" pitchFamily="49" charset="-127"/>
                <a:cs typeface="+mj-cs"/>
              </a:rPr>
              <a:t>Si hay personas solas, como miembros de la familia llamada «iglesia» se den un abrazo como demostración de amor fraternal.</a:t>
            </a:r>
            <a:endParaRPr lang="es-CO" sz="2400" kern="0" dirty="0">
              <a:solidFill>
                <a:srgbClr val="000000"/>
              </a:solidFill>
              <a:latin typeface="BatangChe" panose="02030609000101010101" pitchFamily="49" charset="-127"/>
              <a:ea typeface="BatangChe" panose="02030609000101010101" pitchFamily="49" charset="-127"/>
              <a:cs typeface="+mj-cs"/>
            </a:endParaRPr>
          </a:p>
          <a:p>
            <a:pPr algn="just">
              <a:lnSpc>
                <a:spcPct val="120000"/>
              </a:lnSpc>
              <a:spcBef>
                <a:spcPct val="0"/>
              </a:spcBef>
            </a:pPr>
            <a:endParaRPr lang="es-CO" sz="2400" kern="0" dirty="0">
              <a:solidFill>
                <a:srgbClr val="000000"/>
              </a:solidFill>
              <a:latin typeface="BatangChe" panose="02030609000101010101" pitchFamily="49" charset="-127"/>
              <a:ea typeface="BatangChe" panose="02030609000101010101" pitchFamily="49" charset="-127"/>
              <a:cs typeface="+mj-cs"/>
            </a:endParaRPr>
          </a:p>
        </p:txBody>
      </p:sp>
      <p:sp>
        <p:nvSpPr>
          <p:cNvPr id="4" name="CuadroTexto 3">
            <a:extLst>
              <a:ext uri="{FF2B5EF4-FFF2-40B4-BE49-F238E27FC236}">
                <a16:creationId xmlns:a16="http://schemas.microsoft.com/office/drawing/2014/main" id="{D1B9AD4A-C1D5-88E7-984A-EBE183E92D66}"/>
              </a:ext>
            </a:extLst>
          </p:cNvPr>
          <p:cNvSpPr txBox="1"/>
          <p:nvPr/>
        </p:nvSpPr>
        <p:spPr>
          <a:xfrm>
            <a:off x="2174532" y="685626"/>
            <a:ext cx="583763" cy="230832"/>
          </a:xfrm>
          <a:prstGeom prst="rect">
            <a:avLst/>
          </a:prstGeom>
          <a:noFill/>
        </p:spPr>
        <p:txBody>
          <a:bodyPr wrap="square" rtlCol="0">
            <a:spAutoFit/>
          </a:bodyPr>
          <a:lstStyle>
            <a:defPPr>
              <a:defRPr lang="en-US"/>
            </a:defPPr>
            <a:lvl1pPr>
              <a:defRPr sz="900" b="1">
                <a:solidFill>
                  <a:srgbClr val="FDF9F5"/>
                </a:solidFill>
              </a:defRPr>
            </a:lvl1pPr>
          </a:lstStyle>
          <a:p>
            <a:r>
              <a:rPr lang="es-CO" dirty="0"/>
              <a:t> - SIEMA</a:t>
            </a:r>
          </a:p>
        </p:txBody>
      </p:sp>
    </p:spTree>
    <p:extLst>
      <p:ext uri="{BB962C8B-B14F-4D97-AF65-F5344CB8AC3E}">
        <p14:creationId xmlns:p14="http://schemas.microsoft.com/office/powerpoint/2010/main" val="41583175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2604467-289E-4F1F-B7EA-EDD95456C81F}"/>
              </a:ext>
            </a:extLst>
          </p:cNvPr>
          <p:cNvSpPr>
            <a:spLocks noGrp="1"/>
          </p:cNvSpPr>
          <p:nvPr>
            <p:ph idx="1"/>
          </p:nvPr>
        </p:nvSpPr>
        <p:spPr>
          <a:xfrm>
            <a:off x="3537284" y="3403006"/>
            <a:ext cx="6316580" cy="2313889"/>
          </a:xfrm>
        </p:spPr>
        <p:txBody>
          <a:bodyPr vert="horz" lIns="91440" tIns="45720" rIns="91440" bIns="45720" rtlCol="0" anchor="b">
            <a:noAutofit/>
          </a:bodyPr>
          <a:lstStyle/>
          <a:p>
            <a:pPr algn="ctr">
              <a:spcBef>
                <a:spcPct val="0"/>
              </a:spcBef>
              <a:buNone/>
            </a:pPr>
            <a:r>
              <a:rPr lang="es-MX" sz="3600" b="1" kern="0" dirty="0">
                <a:solidFill>
                  <a:srgbClr val="000000"/>
                </a:solidFill>
                <a:latin typeface="BatangChe" panose="02030609000101010101" pitchFamily="49" charset="-127"/>
                <a:ea typeface="BatangChe" panose="02030609000101010101" pitchFamily="49" charset="-127"/>
                <a:cs typeface="+mj-cs"/>
              </a:rPr>
              <a:t>Motivos de oración</a:t>
            </a:r>
          </a:p>
          <a:p>
            <a:pPr algn="ctr">
              <a:spcBef>
                <a:spcPct val="0"/>
              </a:spcBef>
              <a:buNone/>
            </a:pPr>
            <a:endParaRPr lang="es-CO" b="1" kern="0" dirty="0">
              <a:solidFill>
                <a:srgbClr val="000000"/>
              </a:solidFill>
              <a:latin typeface="BatangChe" panose="02030609000101010101" pitchFamily="49" charset="-127"/>
              <a:ea typeface="BatangChe" panose="02030609000101010101" pitchFamily="49" charset="-127"/>
              <a:cs typeface="+mj-cs"/>
            </a:endParaRPr>
          </a:p>
          <a:p>
            <a:pPr algn="ctr">
              <a:lnSpc>
                <a:spcPct val="120000"/>
              </a:lnSpc>
              <a:spcBef>
                <a:spcPct val="0"/>
              </a:spcBef>
              <a:buNone/>
            </a:pPr>
            <a:r>
              <a:rPr lang="es-MX" sz="3600" kern="0" dirty="0">
                <a:solidFill>
                  <a:srgbClr val="000000"/>
                </a:solidFill>
                <a:latin typeface="BatangChe" panose="02030609000101010101" pitchFamily="49" charset="-127"/>
                <a:ea typeface="BatangChe" panose="02030609000101010101" pitchFamily="49" charset="-127"/>
                <a:cs typeface="+mj-cs"/>
              </a:rPr>
              <a:t>Oren abrazados como están  y pidan que Dios les ayude a ser siempre tiernos y amorosos.</a:t>
            </a:r>
            <a:endParaRPr lang="es-CO" sz="3600" kern="0" dirty="0">
              <a:solidFill>
                <a:srgbClr val="000000"/>
              </a:solidFill>
              <a:latin typeface="BatangChe" panose="02030609000101010101" pitchFamily="49" charset="-127"/>
              <a:ea typeface="BatangChe" panose="02030609000101010101" pitchFamily="49" charset="-127"/>
              <a:cs typeface="+mj-cs"/>
            </a:endParaRPr>
          </a:p>
          <a:p>
            <a:pPr algn="ctr">
              <a:spcBef>
                <a:spcPct val="0"/>
              </a:spcBef>
              <a:buNone/>
            </a:pPr>
            <a:endParaRPr lang="es-CO" b="1" kern="0" dirty="0">
              <a:solidFill>
                <a:srgbClr val="000000"/>
              </a:solidFill>
              <a:latin typeface="BatangChe" panose="02030609000101010101" pitchFamily="49" charset="-127"/>
              <a:ea typeface="BatangChe" panose="02030609000101010101" pitchFamily="49" charset="-127"/>
              <a:cs typeface="+mj-cs"/>
            </a:endParaRPr>
          </a:p>
        </p:txBody>
      </p:sp>
      <p:sp>
        <p:nvSpPr>
          <p:cNvPr id="2" name="CuadroTexto 1">
            <a:extLst>
              <a:ext uri="{FF2B5EF4-FFF2-40B4-BE49-F238E27FC236}">
                <a16:creationId xmlns:a16="http://schemas.microsoft.com/office/drawing/2014/main" id="{2DC3C716-99A4-1AFC-7E99-557E871B2765}"/>
              </a:ext>
            </a:extLst>
          </p:cNvPr>
          <p:cNvSpPr txBox="1"/>
          <p:nvPr/>
        </p:nvSpPr>
        <p:spPr>
          <a:xfrm>
            <a:off x="11345691" y="6609062"/>
            <a:ext cx="583763" cy="230832"/>
          </a:xfrm>
          <a:prstGeom prst="rect">
            <a:avLst/>
          </a:prstGeom>
          <a:noFill/>
        </p:spPr>
        <p:txBody>
          <a:bodyPr wrap="square" rtlCol="0">
            <a:spAutoFit/>
          </a:bodyPr>
          <a:lstStyle>
            <a:defPPr>
              <a:defRPr lang="en-US"/>
            </a:defPPr>
            <a:lvl1pPr>
              <a:defRPr sz="900" b="1">
                <a:solidFill>
                  <a:srgbClr val="FDF9F5"/>
                </a:solidFill>
              </a:defRPr>
            </a:lvl1pPr>
          </a:lstStyle>
          <a:p>
            <a:r>
              <a:rPr lang="es-CO" dirty="0"/>
              <a:t> - SIEMA</a:t>
            </a:r>
          </a:p>
        </p:txBody>
      </p:sp>
    </p:spTree>
    <p:extLst>
      <p:ext uri="{BB962C8B-B14F-4D97-AF65-F5344CB8AC3E}">
        <p14:creationId xmlns:p14="http://schemas.microsoft.com/office/powerpoint/2010/main" val="31098496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882E653E-39CF-F8AE-0D31-2D6B1D26EE16}"/>
              </a:ext>
            </a:extLst>
          </p:cNvPr>
          <p:cNvSpPr txBox="1"/>
          <p:nvPr/>
        </p:nvSpPr>
        <p:spPr>
          <a:xfrm>
            <a:off x="2742670" y="3185708"/>
            <a:ext cx="7782183" cy="2026509"/>
          </a:xfrm>
          <a:prstGeom prst="rect">
            <a:avLst/>
          </a:prstGeom>
        </p:spPr>
        <p:txBody>
          <a:bodyPr vert="horz" lIns="91440" tIns="45720" rIns="91440" bIns="45720" rtlCol="0" anchor="b">
            <a:noAutofit/>
          </a:bodyPr>
          <a:lstStyle>
            <a:lvl1pPr indent="0" algn="ctr">
              <a:lnSpc>
                <a:spcPct val="90000"/>
              </a:lnSpc>
              <a:spcBef>
                <a:spcPct val="0"/>
              </a:spcBef>
              <a:buFont typeface="Arial" panose="020B0604020202020204" pitchFamily="34" charset="0"/>
              <a:buNone/>
              <a:defRPr sz="2800" kern="0">
                <a:solidFill>
                  <a:srgbClr val="000000"/>
                </a:solidFill>
                <a:latin typeface="BatangChe" panose="02030609000101010101" pitchFamily="49" charset="-127"/>
                <a:ea typeface="BatangChe" panose="02030609000101010101" pitchFamily="49" charset="-127"/>
                <a:cs typeface="+mj-cs"/>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pPr algn="just">
              <a:lnSpc>
                <a:spcPct val="120000"/>
              </a:lnSpc>
            </a:pPr>
            <a:r>
              <a:rPr lang="es-MX" sz="3600" dirty="0"/>
              <a:t>Todos los miembros de la familia necesitan ternura y calor. Ellos crearán una atmósfera propicia para el crecimiento y la armonía familiar.</a:t>
            </a:r>
          </a:p>
        </p:txBody>
      </p:sp>
      <p:sp>
        <p:nvSpPr>
          <p:cNvPr id="6" name="CuadroTexto 5">
            <a:extLst>
              <a:ext uri="{FF2B5EF4-FFF2-40B4-BE49-F238E27FC236}">
                <a16:creationId xmlns:a16="http://schemas.microsoft.com/office/drawing/2014/main" id="{1A946AF1-D5D1-92D3-8058-95B02CB137D5}"/>
              </a:ext>
            </a:extLst>
          </p:cNvPr>
          <p:cNvSpPr txBox="1"/>
          <p:nvPr/>
        </p:nvSpPr>
        <p:spPr>
          <a:xfrm>
            <a:off x="3319224" y="1134410"/>
            <a:ext cx="5268801" cy="480131"/>
          </a:xfrm>
          <a:prstGeom prst="rect">
            <a:avLst/>
          </a:prstGeom>
          <a:ln>
            <a:solidFill>
              <a:srgbClr val="002060"/>
            </a:solidFill>
          </a:ln>
        </p:spPr>
        <p:txBody>
          <a:bodyPr vert="horz" lIns="91440" tIns="45720" rIns="91440" bIns="45720" rtlCol="0" anchor="b">
            <a:noAutofit/>
          </a:bodyPr>
          <a:lstStyle>
            <a:defPPr>
              <a:defRPr lang="es-CO"/>
            </a:defPPr>
            <a:lvl1pPr indent="0" algn="ctr">
              <a:lnSpc>
                <a:spcPct val="90000"/>
              </a:lnSpc>
              <a:spcBef>
                <a:spcPct val="0"/>
              </a:spcBef>
              <a:buFont typeface="Arial" panose="020B0604020202020204" pitchFamily="34" charset="0"/>
              <a:buNone/>
              <a:defRPr sz="2800" kern="0">
                <a:solidFill>
                  <a:srgbClr val="000000"/>
                </a:solidFill>
                <a:latin typeface="BatangChe" panose="02030609000101010101" pitchFamily="49" charset="-127"/>
                <a:ea typeface="BatangChe" panose="02030609000101010101" pitchFamily="49" charset="-127"/>
                <a:cs typeface="+mj-cs"/>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s-CO" b="1" dirty="0"/>
              <a:t>HISTORIA PAPÁ CANGURO</a:t>
            </a:r>
          </a:p>
        </p:txBody>
      </p:sp>
      <p:sp>
        <p:nvSpPr>
          <p:cNvPr id="2" name="CuadroTexto 1">
            <a:extLst>
              <a:ext uri="{FF2B5EF4-FFF2-40B4-BE49-F238E27FC236}">
                <a16:creationId xmlns:a16="http://schemas.microsoft.com/office/drawing/2014/main" id="{44A41485-FB19-2ABF-D864-863DACAB30C6}"/>
              </a:ext>
            </a:extLst>
          </p:cNvPr>
          <p:cNvSpPr txBox="1"/>
          <p:nvPr/>
        </p:nvSpPr>
        <p:spPr>
          <a:xfrm>
            <a:off x="11347425" y="6603480"/>
            <a:ext cx="583763" cy="230832"/>
          </a:xfrm>
          <a:prstGeom prst="rect">
            <a:avLst/>
          </a:prstGeom>
          <a:noFill/>
        </p:spPr>
        <p:txBody>
          <a:bodyPr wrap="square" rtlCol="0">
            <a:spAutoFit/>
          </a:bodyPr>
          <a:lstStyle>
            <a:defPPr>
              <a:defRPr lang="en-US"/>
            </a:defPPr>
            <a:lvl1pPr>
              <a:defRPr sz="900" b="1">
                <a:solidFill>
                  <a:srgbClr val="FDF9F5"/>
                </a:solidFill>
              </a:defRPr>
            </a:lvl1pPr>
          </a:lstStyle>
          <a:p>
            <a:r>
              <a:rPr lang="es-CO" dirty="0"/>
              <a:t> - SIEMA</a:t>
            </a:r>
          </a:p>
        </p:txBody>
      </p:sp>
    </p:spTree>
    <p:extLst>
      <p:ext uri="{BB962C8B-B14F-4D97-AF65-F5344CB8AC3E}">
        <p14:creationId xmlns:p14="http://schemas.microsoft.com/office/powerpoint/2010/main" val="2712443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218BBA-8300-0F71-01B3-3F49AB30E5F8}"/>
              </a:ext>
            </a:extLst>
          </p:cNvPr>
          <p:cNvSpPr>
            <a:spLocks noGrp="1"/>
          </p:cNvSpPr>
          <p:nvPr>
            <p:ph type="title"/>
          </p:nvPr>
        </p:nvSpPr>
        <p:spPr>
          <a:xfrm>
            <a:off x="2815282" y="926757"/>
            <a:ext cx="7131908" cy="679622"/>
          </a:xfrm>
        </p:spPr>
        <p:txBody>
          <a:bodyPr vert="horz" lIns="91440" tIns="45720" rIns="91440" bIns="45720" rtlCol="0" anchor="b">
            <a:noAutofit/>
          </a:bodyPr>
          <a:lstStyle/>
          <a:p>
            <a:pPr algn="ctr"/>
            <a:r>
              <a:rPr lang="es-MX" sz="3600" b="1" kern="0" dirty="0">
                <a:solidFill>
                  <a:srgbClr val="000000"/>
                </a:solidFill>
                <a:latin typeface="BatangChe" panose="02030609000101010101" pitchFamily="49" charset="-127"/>
                <a:ea typeface="BatangChe" panose="02030609000101010101" pitchFamily="49" charset="-127"/>
              </a:rPr>
              <a:t>LA TERNURA: UNA NECESIDAD</a:t>
            </a:r>
            <a:r>
              <a:rPr lang="es-CO" sz="3600" b="1" kern="0" dirty="0">
                <a:solidFill>
                  <a:srgbClr val="000000"/>
                </a:solidFill>
                <a:latin typeface="BatangChe" panose="02030609000101010101" pitchFamily="49" charset="-127"/>
                <a:ea typeface="BatangChe" panose="02030609000101010101" pitchFamily="49" charset="-127"/>
              </a:rPr>
              <a:t> </a:t>
            </a:r>
          </a:p>
        </p:txBody>
      </p:sp>
      <p:sp>
        <p:nvSpPr>
          <p:cNvPr id="3" name="Marcador de contenido 2">
            <a:extLst>
              <a:ext uri="{FF2B5EF4-FFF2-40B4-BE49-F238E27FC236}">
                <a16:creationId xmlns:a16="http://schemas.microsoft.com/office/drawing/2014/main" id="{0810A398-6E84-D248-8F3B-E13FE0146094}"/>
              </a:ext>
            </a:extLst>
          </p:cNvPr>
          <p:cNvSpPr>
            <a:spLocks noGrp="1"/>
          </p:cNvSpPr>
          <p:nvPr>
            <p:ph idx="1"/>
          </p:nvPr>
        </p:nvSpPr>
        <p:spPr>
          <a:xfrm>
            <a:off x="1973992" y="2040626"/>
            <a:ext cx="9418938" cy="1751138"/>
          </a:xfrm>
        </p:spPr>
        <p:txBody>
          <a:bodyPr vert="horz" lIns="91440" tIns="45720" rIns="91440" bIns="45720" rtlCol="0" anchor="b">
            <a:noAutofit/>
          </a:bodyPr>
          <a:lstStyle/>
          <a:p>
            <a:pPr>
              <a:spcBef>
                <a:spcPct val="0"/>
              </a:spcBef>
            </a:pPr>
            <a:r>
              <a:rPr lang="es-MX" sz="2400" kern="0" dirty="0">
                <a:solidFill>
                  <a:srgbClr val="000000"/>
                </a:solidFill>
                <a:latin typeface="BatangChe" panose="02030609000101010101" pitchFamily="49" charset="-127"/>
                <a:ea typeface="BatangChe" panose="02030609000101010101" pitchFamily="49" charset="-127"/>
                <a:cs typeface="+mj-cs"/>
              </a:rPr>
              <a:t>Todos los seres humanos nacen con la capacidad de amar y necesidad de ser amados.</a:t>
            </a:r>
          </a:p>
          <a:p>
            <a:pPr marL="0" indent="0">
              <a:spcBef>
                <a:spcPct val="0"/>
              </a:spcBef>
              <a:buNone/>
            </a:pPr>
            <a:endParaRPr lang="es-MX" sz="2400" kern="0" dirty="0">
              <a:solidFill>
                <a:srgbClr val="000000"/>
              </a:solidFill>
              <a:latin typeface="BatangChe" panose="02030609000101010101" pitchFamily="49" charset="-127"/>
              <a:ea typeface="BatangChe" panose="02030609000101010101" pitchFamily="49" charset="-127"/>
              <a:cs typeface="+mj-cs"/>
            </a:endParaRPr>
          </a:p>
          <a:p>
            <a:pPr>
              <a:spcBef>
                <a:spcPct val="0"/>
              </a:spcBef>
            </a:pPr>
            <a:r>
              <a:rPr lang="es-MX" sz="2400" kern="0" dirty="0">
                <a:solidFill>
                  <a:srgbClr val="000000"/>
                </a:solidFill>
                <a:latin typeface="BatangChe" panose="02030609000101010101" pitchFamily="49" charset="-127"/>
                <a:ea typeface="BatangChe" panose="02030609000101010101" pitchFamily="49" charset="-127"/>
                <a:cs typeface="+mj-cs"/>
              </a:rPr>
              <a:t>Las personas anhelan no solo que les digan que las aman, sino que se lo demuestren.</a:t>
            </a:r>
            <a:r>
              <a:rPr lang="es-CO" sz="2400" kern="0" dirty="0">
                <a:solidFill>
                  <a:srgbClr val="000000"/>
                </a:solidFill>
                <a:latin typeface="BatangChe" panose="02030609000101010101" pitchFamily="49" charset="-127"/>
                <a:ea typeface="BatangChe" panose="02030609000101010101" pitchFamily="49" charset="-127"/>
                <a:cs typeface="+mj-cs"/>
              </a:rPr>
              <a:t> </a:t>
            </a:r>
          </a:p>
        </p:txBody>
      </p:sp>
      <p:sp>
        <p:nvSpPr>
          <p:cNvPr id="5" name="CuadroTexto 4">
            <a:extLst>
              <a:ext uri="{FF2B5EF4-FFF2-40B4-BE49-F238E27FC236}">
                <a16:creationId xmlns:a16="http://schemas.microsoft.com/office/drawing/2014/main" id="{E045EEF8-CFAE-8292-ABE9-7399AC21D131}"/>
              </a:ext>
            </a:extLst>
          </p:cNvPr>
          <p:cNvSpPr txBox="1"/>
          <p:nvPr/>
        </p:nvSpPr>
        <p:spPr>
          <a:xfrm>
            <a:off x="1119964" y="4309852"/>
            <a:ext cx="9939334" cy="1994697"/>
          </a:xfrm>
          <a:prstGeom prst="rect">
            <a:avLst/>
          </a:prstGeom>
          <a:ln>
            <a:solidFill>
              <a:srgbClr val="002060"/>
            </a:solidFill>
          </a:ln>
        </p:spPr>
        <p:txBody>
          <a:bodyPr vert="horz" lIns="91440" tIns="45720" rIns="91440" bIns="45720" rtlCol="0" anchor="b">
            <a:noAutofit/>
          </a:bodyPr>
          <a:lstStyle>
            <a:lvl1pPr marL="228600" indent="-228600">
              <a:lnSpc>
                <a:spcPct val="90000"/>
              </a:lnSpc>
              <a:spcBef>
                <a:spcPct val="0"/>
              </a:spcBef>
              <a:buFont typeface="Arial" panose="020B0604020202020204" pitchFamily="34" charset="0"/>
              <a:buChar char="•"/>
              <a:defRPr sz="2400" kern="0">
                <a:solidFill>
                  <a:srgbClr val="000000"/>
                </a:solidFill>
                <a:latin typeface="BatangChe" panose="02030609000101010101" pitchFamily="49" charset="-127"/>
                <a:ea typeface="BatangChe" panose="02030609000101010101" pitchFamily="49" charset="-127"/>
                <a:cs typeface="+mj-cs"/>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just">
              <a:buNone/>
            </a:pPr>
            <a:r>
              <a:rPr lang="es-MX" sz="3200" dirty="0"/>
              <a:t>Elena G. de White afirma: «El amor debe expresarse en hechos. Debe manifestarse en todas las relaciones del hogar y revelarse en una amabilidad atenta, en una suave y desinteresada cortesía» </a:t>
            </a:r>
            <a:r>
              <a:rPr lang="es-MX" sz="3200" b="1" dirty="0"/>
              <a:t>(HC, 31). </a:t>
            </a:r>
            <a:endParaRPr lang="es-CO" sz="3200" b="1" dirty="0"/>
          </a:p>
        </p:txBody>
      </p:sp>
      <p:sp>
        <p:nvSpPr>
          <p:cNvPr id="9" name="CuadroTexto 8">
            <a:extLst>
              <a:ext uri="{FF2B5EF4-FFF2-40B4-BE49-F238E27FC236}">
                <a16:creationId xmlns:a16="http://schemas.microsoft.com/office/drawing/2014/main" id="{1E3797A5-E84E-7F7D-9108-86542B8FC347}"/>
              </a:ext>
            </a:extLst>
          </p:cNvPr>
          <p:cNvSpPr txBox="1"/>
          <p:nvPr/>
        </p:nvSpPr>
        <p:spPr>
          <a:xfrm>
            <a:off x="11340586" y="695925"/>
            <a:ext cx="583763" cy="230832"/>
          </a:xfrm>
          <a:prstGeom prst="rect">
            <a:avLst/>
          </a:prstGeom>
          <a:noFill/>
        </p:spPr>
        <p:txBody>
          <a:bodyPr wrap="square" rtlCol="0">
            <a:spAutoFit/>
          </a:bodyPr>
          <a:lstStyle>
            <a:defPPr>
              <a:defRPr lang="en-US"/>
            </a:defPPr>
            <a:lvl1pPr>
              <a:defRPr sz="900" b="1">
                <a:solidFill>
                  <a:srgbClr val="FDF9F5"/>
                </a:solidFill>
              </a:defRPr>
            </a:lvl1pPr>
          </a:lstStyle>
          <a:p>
            <a:r>
              <a:rPr lang="es-CO" dirty="0"/>
              <a:t> - SIEMA</a:t>
            </a:r>
          </a:p>
        </p:txBody>
      </p:sp>
    </p:spTree>
    <p:extLst>
      <p:ext uri="{BB962C8B-B14F-4D97-AF65-F5344CB8AC3E}">
        <p14:creationId xmlns:p14="http://schemas.microsoft.com/office/powerpoint/2010/main" val="37094196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D47E7F-5711-5AB2-CB32-3113C93F3465}"/>
              </a:ext>
            </a:extLst>
          </p:cNvPr>
          <p:cNvSpPr>
            <a:spLocks noGrp="1"/>
          </p:cNvSpPr>
          <p:nvPr>
            <p:ph type="title"/>
          </p:nvPr>
        </p:nvSpPr>
        <p:spPr>
          <a:xfrm>
            <a:off x="765210" y="1072022"/>
            <a:ext cx="8454081" cy="944691"/>
          </a:xfrm>
        </p:spPr>
        <p:txBody>
          <a:bodyPr vert="horz" lIns="91440" tIns="45720" rIns="91440" bIns="45720" rtlCol="0" anchor="b">
            <a:noAutofit/>
          </a:bodyPr>
          <a:lstStyle/>
          <a:p>
            <a:pPr algn="ctr"/>
            <a:r>
              <a:rPr lang="es-MX" sz="3600" b="1" kern="0" dirty="0">
                <a:solidFill>
                  <a:srgbClr val="000000"/>
                </a:solidFill>
                <a:latin typeface="BatangChe" panose="02030609000101010101" pitchFamily="49" charset="-127"/>
                <a:ea typeface="BatangChe" panose="02030609000101010101" pitchFamily="49" charset="-127"/>
              </a:rPr>
              <a:t>LOS ESPOSOS NECESITAN TERNURA</a:t>
            </a:r>
            <a:endParaRPr lang="es-CO" sz="3600" b="1" kern="0" dirty="0">
              <a:solidFill>
                <a:srgbClr val="000000"/>
              </a:solidFill>
              <a:latin typeface="BatangChe" panose="02030609000101010101" pitchFamily="49" charset="-127"/>
              <a:ea typeface="BatangChe" panose="02030609000101010101" pitchFamily="49" charset="-127"/>
            </a:endParaRPr>
          </a:p>
        </p:txBody>
      </p:sp>
      <p:sp>
        <p:nvSpPr>
          <p:cNvPr id="3" name="Marcador de contenido 2">
            <a:extLst>
              <a:ext uri="{FF2B5EF4-FFF2-40B4-BE49-F238E27FC236}">
                <a16:creationId xmlns:a16="http://schemas.microsoft.com/office/drawing/2014/main" id="{C1D227CA-F3D2-FF33-8E4B-45661BB559B9}"/>
              </a:ext>
            </a:extLst>
          </p:cNvPr>
          <p:cNvSpPr>
            <a:spLocks noGrp="1"/>
          </p:cNvSpPr>
          <p:nvPr>
            <p:ph idx="1"/>
          </p:nvPr>
        </p:nvSpPr>
        <p:spPr>
          <a:xfrm>
            <a:off x="1961635" y="2486963"/>
            <a:ext cx="8268730" cy="1214137"/>
          </a:xfrm>
          <a:ln>
            <a:solidFill>
              <a:srgbClr val="002060"/>
            </a:solidFill>
          </a:ln>
        </p:spPr>
        <p:txBody>
          <a:bodyPr vert="horz" lIns="91440" tIns="45720" rIns="91440" bIns="45720" rtlCol="0" anchor="b">
            <a:noAutofit/>
          </a:bodyPr>
          <a:lstStyle/>
          <a:p>
            <a:pPr marL="0" indent="0" algn="ctr">
              <a:spcBef>
                <a:spcPct val="0"/>
              </a:spcBef>
              <a:buNone/>
            </a:pPr>
            <a:r>
              <a:rPr lang="es-MX" kern="0" dirty="0">
                <a:solidFill>
                  <a:srgbClr val="000000"/>
                </a:solidFill>
                <a:latin typeface="BatangChe" panose="02030609000101010101" pitchFamily="49" charset="-127"/>
                <a:ea typeface="BatangChe" panose="02030609000101010101" pitchFamily="49" charset="-127"/>
                <a:cs typeface="+mj-cs"/>
              </a:rPr>
              <a:t>El pastor había quedado sorprendido ante la petición de la hermana de su iglesia que lo visitaba... </a:t>
            </a:r>
            <a:r>
              <a:rPr lang="es-MX" b="1" kern="0" dirty="0">
                <a:solidFill>
                  <a:srgbClr val="000000"/>
                </a:solidFill>
                <a:latin typeface="BatangChe" panose="02030609000101010101" pitchFamily="49" charset="-127"/>
                <a:ea typeface="BatangChe" panose="02030609000101010101" pitchFamily="49" charset="-127"/>
                <a:cs typeface="+mj-cs"/>
              </a:rPr>
              <a:t>HISTORIA.</a:t>
            </a:r>
            <a:endParaRPr lang="es-CO" b="1" kern="0" dirty="0">
              <a:solidFill>
                <a:srgbClr val="000000"/>
              </a:solidFill>
              <a:latin typeface="BatangChe" panose="02030609000101010101" pitchFamily="49" charset="-127"/>
              <a:ea typeface="BatangChe" panose="02030609000101010101" pitchFamily="49" charset="-127"/>
              <a:cs typeface="+mj-cs"/>
            </a:endParaRPr>
          </a:p>
        </p:txBody>
      </p:sp>
      <p:sp>
        <p:nvSpPr>
          <p:cNvPr id="5" name="CuadroTexto 4">
            <a:extLst>
              <a:ext uri="{FF2B5EF4-FFF2-40B4-BE49-F238E27FC236}">
                <a16:creationId xmlns:a16="http://schemas.microsoft.com/office/drawing/2014/main" id="{2F67A1EE-464A-AF6D-F1DF-D530A8C4890D}"/>
              </a:ext>
            </a:extLst>
          </p:cNvPr>
          <p:cNvSpPr txBox="1"/>
          <p:nvPr/>
        </p:nvSpPr>
        <p:spPr>
          <a:xfrm>
            <a:off x="1556952" y="4106697"/>
            <a:ext cx="9304637" cy="2056967"/>
          </a:xfrm>
          <a:prstGeom prst="rect">
            <a:avLst/>
          </a:prstGeom>
          <a:ln>
            <a:noFill/>
          </a:ln>
        </p:spPr>
        <p:txBody>
          <a:bodyPr vert="horz" lIns="91440" tIns="45720" rIns="91440" bIns="45720" rtlCol="0" anchor="b">
            <a:noAutofit/>
          </a:bodyPr>
          <a:lstStyle>
            <a:lvl1pPr indent="0" algn="ctr">
              <a:lnSpc>
                <a:spcPct val="90000"/>
              </a:lnSpc>
              <a:spcBef>
                <a:spcPct val="0"/>
              </a:spcBef>
              <a:buFont typeface="Arial" panose="020B0604020202020204" pitchFamily="34" charset="0"/>
              <a:buNone/>
              <a:defRPr sz="2800" kern="0">
                <a:solidFill>
                  <a:srgbClr val="000000"/>
                </a:solidFill>
                <a:latin typeface="BatangChe" panose="02030609000101010101" pitchFamily="49" charset="-127"/>
                <a:ea typeface="BatangChe" panose="02030609000101010101" pitchFamily="49" charset="-127"/>
                <a:cs typeface="+mj-cs"/>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s-MX" sz="2400" dirty="0"/>
              <a:t>Los esposos Lew y Gloria Richfield, en su libro </a:t>
            </a:r>
            <a:r>
              <a:rPr lang="es-MX" sz="2400" b="1" i="1" dirty="0"/>
              <a:t>Juntos para siempre, 125 consejos para mantener la vitalidad y el romanticismo en el matrimonio,</a:t>
            </a:r>
            <a:r>
              <a:rPr lang="es-MX" sz="2400" dirty="0"/>
              <a:t> presentan algunas ideas de aptitudes que los esposos deben asumir en la relación para mantener vivo el amor. </a:t>
            </a:r>
            <a:endParaRPr lang="es-CO" sz="2400" dirty="0"/>
          </a:p>
        </p:txBody>
      </p:sp>
      <p:sp>
        <p:nvSpPr>
          <p:cNvPr id="4" name="CuadroTexto 3">
            <a:extLst>
              <a:ext uri="{FF2B5EF4-FFF2-40B4-BE49-F238E27FC236}">
                <a16:creationId xmlns:a16="http://schemas.microsoft.com/office/drawing/2014/main" id="{64C3FB3F-C49A-5448-9E0E-D26117622389}"/>
              </a:ext>
            </a:extLst>
          </p:cNvPr>
          <p:cNvSpPr txBox="1"/>
          <p:nvPr/>
        </p:nvSpPr>
        <p:spPr>
          <a:xfrm>
            <a:off x="2164960" y="694336"/>
            <a:ext cx="583763" cy="230832"/>
          </a:xfrm>
          <a:prstGeom prst="rect">
            <a:avLst/>
          </a:prstGeom>
          <a:noFill/>
        </p:spPr>
        <p:txBody>
          <a:bodyPr wrap="square" rtlCol="0">
            <a:spAutoFit/>
          </a:bodyPr>
          <a:lstStyle>
            <a:defPPr>
              <a:defRPr lang="en-US"/>
            </a:defPPr>
            <a:lvl1pPr>
              <a:defRPr sz="900" b="1">
                <a:solidFill>
                  <a:srgbClr val="FDF9F5"/>
                </a:solidFill>
              </a:defRPr>
            </a:lvl1pPr>
          </a:lstStyle>
          <a:p>
            <a:r>
              <a:rPr lang="es-CO" dirty="0"/>
              <a:t> - SIEMA</a:t>
            </a:r>
          </a:p>
        </p:txBody>
      </p:sp>
    </p:spTree>
    <p:extLst>
      <p:ext uri="{BB962C8B-B14F-4D97-AF65-F5344CB8AC3E}">
        <p14:creationId xmlns:p14="http://schemas.microsoft.com/office/powerpoint/2010/main" val="580427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5B10A4-B566-0C3D-760A-FDA6B631ABD4}"/>
              </a:ext>
            </a:extLst>
          </p:cNvPr>
          <p:cNvSpPr>
            <a:spLocks noGrp="1"/>
          </p:cNvSpPr>
          <p:nvPr>
            <p:ph type="title"/>
          </p:nvPr>
        </p:nvSpPr>
        <p:spPr>
          <a:xfrm>
            <a:off x="2988277" y="1013254"/>
            <a:ext cx="7860956" cy="1006474"/>
          </a:xfrm>
        </p:spPr>
        <p:txBody>
          <a:bodyPr vert="horz" lIns="91440" tIns="45720" rIns="91440" bIns="45720" rtlCol="0" anchor="b">
            <a:noAutofit/>
          </a:bodyPr>
          <a:lstStyle/>
          <a:p>
            <a:pPr algn="ctr"/>
            <a:r>
              <a:rPr lang="es-MX" sz="2800" b="1" i="1" kern="0" dirty="0">
                <a:solidFill>
                  <a:srgbClr val="000000"/>
                </a:solidFill>
                <a:latin typeface="BatangChe" panose="02030609000101010101" pitchFamily="49" charset="-127"/>
                <a:ea typeface="BatangChe" panose="02030609000101010101" pitchFamily="49" charset="-127"/>
              </a:rPr>
              <a:t>Algunas ideas para ser tiernos </a:t>
            </a:r>
            <a:br>
              <a:rPr lang="es-MX" sz="2800" b="1" i="1" kern="0" dirty="0">
                <a:solidFill>
                  <a:srgbClr val="000000"/>
                </a:solidFill>
                <a:latin typeface="BatangChe" panose="02030609000101010101" pitchFamily="49" charset="-127"/>
                <a:ea typeface="BatangChe" panose="02030609000101010101" pitchFamily="49" charset="-127"/>
              </a:rPr>
            </a:br>
            <a:r>
              <a:rPr lang="es-MX" sz="2800" b="1" i="1" kern="0" dirty="0">
                <a:solidFill>
                  <a:srgbClr val="000000"/>
                </a:solidFill>
                <a:latin typeface="BatangChe" panose="02030609000101010101" pitchFamily="49" charset="-127"/>
                <a:ea typeface="BatangChe" panose="02030609000101010101" pitchFamily="49" charset="-127"/>
              </a:rPr>
              <a:t>en el matrimonio...</a:t>
            </a:r>
            <a:endParaRPr lang="es-CO" sz="2800" b="1" i="1" kern="0" dirty="0">
              <a:solidFill>
                <a:srgbClr val="000000"/>
              </a:solidFill>
              <a:latin typeface="BatangChe" panose="02030609000101010101" pitchFamily="49" charset="-127"/>
              <a:ea typeface="BatangChe" panose="02030609000101010101" pitchFamily="49" charset="-127"/>
            </a:endParaRPr>
          </a:p>
        </p:txBody>
      </p:sp>
      <p:sp>
        <p:nvSpPr>
          <p:cNvPr id="3" name="Marcador de contenido 2">
            <a:extLst>
              <a:ext uri="{FF2B5EF4-FFF2-40B4-BE49-F238E27FC236}">
                <a16:creationId xmlns:a16="http://schemas.microsoft.com/office/drawing/2014/main" id="{F21F6B6A-D584-4487-969A-215541C179C0}"/>
              </a:ext>
            </a:extLst>
          </p:cNvPr>
          <p:cNvSpPr>
            <a:spLocks noGrp="1"/>
          </p:cNvSpPr>
          <p:nvPr>
            <p:ph idx="1"/>
          </p:nvPr>
        </p:nvSpPr>
        <p:spPr>
          <a:xfrm>
            <a:off x="1920184" y="2896656"/>
            <a:ext cx="8655668" cy="3478428"/>
          </a:xfrm>
        </p:spPr>
        <p:txBody>
          <a:bodyPr vert="horz" lIns="91440" tIns="45720" rIns="91440" bIns="45720" rtlCol="0" anchor="b">
            <a:noAutofit/>
          </a:bodyPr>
          <a:lstStyle/>
          <a:p>
            <a:pPr algn="just">
              <a:lnSpc>
                <a:spcPct val="120000"/>
              </a:lnSpc>
              <a:spcBef>
                <a:spcPct val="0"/>
              </a:spcBef>
              <a:buNone/>
            </a:pPr>
            <a:endParaRPr lang="es-MX" sz="2400" kern="0" dirty="0">
              <a:solidFill>
                <a:srgbClr val="000000"/>
              </a:solidFill>
              <a:latin typeface="BatangChe" panose="02030609000101010101" pitchFamily="49" charset="-127"/>
              <a:ea typeface="BatangChe" panose="02030609000101010101" pitchFamily="49" charset="-127"/>
              <a:cs typeface="+mj-cs"/>
            </a:endParaRPr>
          </a:p>
          <a:p>
            <a:pPr algn="just">
              <a:lnSpc>
                <a:spcPct val="120000"/>
              </a:lnSpc>
              <a:spcBef>
                <a:spcPct val="0"/>
              </a:spcBef>
              <a:buNone/>
            </a:pPr>
            <a:endParaRPr lang="es-MX" sz="2400" kern="0" dirty="0">
              <a:solidFill>
                <a:srgbClr val="000000"/>
              </a:solidFill>
              <a:latin typeface="BatangChe" panose="02030609000101010101" pitchFamily="49" charset="-127"/>
              <a:ea typeface="BatangChe" panose="02030609000101010101" pitchFamily="49" charset="-127"/>
              <a:cs typeface="+mj-cs"/>
            </a:endParaRPr>
          </a:p>
          <a:p>
            <a:pPr algn="just">
              <a:lnSpc>
                <a:spcPct val="120000"/>
              </a:lnSpc>
              <a:spcBef>
                <a:spcPct val="0"/>
              </a:spcBef>
              <a:buNone/>
            </a:pPr>
            <a:r>
              <a:rPr lang="es-MX" sz="2400" kern="0" dirty="0">
                <a:solidFill>
                  <a:srgbClr val="000000"/>
                </a:solidFill>
                <a:latin typeface="BatangChe" panose="02030609000101010101" pitchFamily="49" charset="-127"/>
                <a:ea typeface="BatangChe" panose="02030609000101010101" pitchFamily="49" charset="-127"/>
                <a:cs typeface="+mj-cs"/>
              </a:rPr>
              <a:t>1. Cuando su pareja se halle bajo estrés, ofrézcale apoyo y ayuda.</a:t>
            </a:r>
            <a:endParaRPr lang="es-CO" sz="2400" kern="0" dirty="0">
              <a:solidFill>
                <a:srgbClr val="000000"/>
              </a:solidFill>
              <a:latin typeface="BatangChe" panose="02030609000101010101" pitchFamily="49" charset="-127"/>
              <a:ea typeface="BatangChe" panose="02030609000101010101" pitchFamily="49" charset="-127"/>
              <a:cs typeface="+mj-cs"/>
            </a:endParaRPr>
          </a:p>
          <a:p>
            <a:pPr algn="just">
              <a:lnSpc>
                <a:spcPct val="120000"/>
              </a:lnSpc>
              <a:spcBef>
                <a:spcPct val="0"/>
              </a:spcBef>
              <a:buNone/>
            </a:pPr>
            <a:r>
              <a:rPr lang="es-MX" sz="2400" kern="0" dirty="0">
                <a:solidFill>
                  <a:srgbClr val="000000"/>
                </a:solidFill>
                <a:latin typeface="BatangChe" panose="02030609000101010101" pitchFamily="49" charset="-127"/>
                <a:ea typeface="BatangChe" panose="02030609000101010101" pitchFamily="49" charset="-127"/>
                <a:cs typeface="+mj-cs"/>
              </a:rPr>
              <a:t>2. Sea romántico</a:t>
            </a:r>
            <a:endParaRPr lang="es-CO" sz="2400" kern="0" dirty="0">
              <a:solidFill>
                <a:srgbClr val="000000"/>
              </a:solidFill>
              <a:latin typeface="BatangChe" panose="02030609000101010101" pitchFamily="49" charset="-127"/>
              <a:ea typeface="BatangChe" panose="02030609000101010101" pitchFamily="49" charset="-127"/>
              <a:cs typeface="+mj-cs"/>
            </a:endParaRPr>
          </a:p>
          <a:p>
            <a:pPr algn="just">
              <a:lnSpc>
                <a:spcPct val="120000"/>
              </a:lnSpc>
              <a:spcBef>
                <a:spcPct val="0"/>
              </a:spcBef>
              <a:buNone/>
            </a:pPr>
            <a:r>
              <a:rPr lang="es-MX" sz="2400" kern="0" dirty="0">
                <a:solidFill>
                  <a:srgbClr val="000000"/>
                </a:solidFill>
                <a:latin typeface="BatangChe" panose="02030609000101010101" pitchFamily="49" charset="-127"/>
                <a:ea typeface="BatangChe" panose="02030609000101010101" pitchFamily="49" charset="-127"/>
                <a:cs typeface="+mj-cs"/>
              </a:rPr>
              <a:t>3. No espere retribución por sus actos y no se desilusionará. </a:t>
            </a:r>
            <a:endParaRPr lang="es-CO" sz="2400" kern="0" dirty="0">
              <a:solidFill>
                <a:srgbClr val="000000"/>
              </a:solidFill>
              <a:latin typeface="BatangChe" panose="02030609000101010101" pitchFamily="49" charset="-127"/>
              <a:ea typeface="BatangChe" panose="02030609000101010101" pitchFamily="49" charset="-127"/>
              <a:cs typeface="+mj-cs"/>
            </a:endParaRPr>
          </a:p>
          <a:p>
            <a:pPr algn="just">
              <a:lnSpc>
                <a:spcPct val="120000"/>
              </a:lnSpc>
              <a:spcBef>
                <a:spcPct val="0"/>
              </a:spcBef>
              <a:buNone/>
            </a:pPr>
            <a:r>
              <a:rPr lang="es-MX" sz="2400" kern="0" dirty="0">
                <a:solidFill>
                  <a:srgbClr val="000000"/>
                </a:solidFill>
                <a:latin typeface="BatangChe" panose="02030609000101010101" pitchFamily="49" charset="-127"/>
                <a:ea typeface="BatangChe" panose="02030609000101010101" pitchFamily="49" charset="-127"/>
                <a:cs typeface="+mj-cs"/>
              </a:rPr>
              <a:t>4. Demuestre su amor de la misma manera en que su pareja se lo demuestra a usted.</a:t>
            </a:r>
            <a:endParaRPr lang="es-CO" sz="2400" kern="0" dirty="0">
              <a:solidFill>
                <a:srgbClr val="000000"/>
              </a:solidFill>
              <a:latin typeface="BatangChe" panose="02030609000101010101" pitchFamily="49" charset="-127"/>
              <a:ea typeface="BatangChe" panose="02030609000101010101" pitchFamily="49" charset="-127"/>
              <a:cs typeface="+mj-cs"/>
            </a:endParaRPr>
          </a:p>
          <a:p>
            <a:pPr algn="just">
              <a:lnSpc>
                <a:spcPct val="120000"/>
              </a:lnSpc>
              <a:spcBef>
                <a:spcPct val="0"/>
              </a:spcBef>
              <a:buNone/>
            </a:pPr>
            <a:r>
              <a:rPr lang="es-MX" sz="2400" kern="0" dirty="0">
                <a:solidFill>
                  <a:srgbClr val="000000"/>
                </a:solidFill>
                <a:latin typeface="BatangChe" panose="02030609000101010101" pitchFamily="49" charset="-127"/>
                <a:ea typeface="BatangChe" panose="02030609000101010101" pitchFamily="49" charset="-127"/>
                <a:cs typeface="+mj-cs"/>
              </a:rPr>
              <a:t>5. No deje de conquistarla en privado</a:t>
            </a:r>
            <a:endParaRPr lang="es-CO" sz="2400" kern="0" dirty="0">
              <a:solidFill>
                <a:srgbClr val="000000"/>
              </a:solidFill>
              <a:latin typeface="BatangChe" panose="02030609000101010101" pitchFamily="49" charset="-127"/>
              <a:ea typeface="BatangChe" panose="02030609000101010101" pitchFamily="49" charset="-127"/>
              <a:cs typeface="+mj-cs"/>
            </a:endParaRPr>
          </a:p>
          <a:p>
            <a:pPr algn="just">
              <a:lnSpc>
                <a:spcPct val="120000"/>
              </a:lnSpc>
              <a:spcBef>
                <a:spcPct val="0"/>
              </a:spcBef>
              <a:buNone/>
            </a:pPr>
            <a:r>
              <a:rPr lang="es-MX" sz="2400" kern="0" dirty="0">
                <a:solidFill>
                  <a:srgbClr val="000000"/>
                </a:solidFill>
                <a:latin typeface="BatangChe" panose="02030609000101010101" pitchFamily="49" charset="-127"/>
                <a:ea typeface="BatangChe" panose="02030609000101010101" pitchFamily="49" charset="-127"/>
                <a:cs typeface="+mj-cs"/>
              </a:rPr>
              <a:t> </a:t>
            </a:r>
            <a:endParaRPr lang="es-CO" sz="2400" kern="0" dirty="0">
              <a:solidFill>
                <a:srgbClr val="000000"/>
              </a:solidFill>
              <a:latin typeface="BatangChe" panose="02030609000101010101" pitchFamily="49" charset="-127"/>
              <a:ea typeface="BatangChe" panose="02030609000101010101" pitchFamily="49" charset="-127"/>
              <a:cs typeface="+mj-cs"/>
            </a:endParaRPr>
          </a:p>
        </p:txBody>
      </p:sp>
      <p:sp>
        <p:nvSpPr>
          <p:cNvPr id="4" name="CuadroTexto 3">
            <a:extLst>
              <a:ext uri="{FF2B5EF4-FFF2-40B4-BE49-F238E27FC236}">
                <a16:creationId xmlns:a16="http://schemas.microsoft.com/office/drawing/2014/main" id="{776053D3-8853-62EB-27D1-5A1F5871875D}"/>
              </a:ext>
            </a:extLst>
          </p:cNvPr>
          <p:cNvSpPr txBox="1"/>
          <p:nvPr/>
        </p:nvSpPr>
        <p:spPr>
          <a:xfrm>
            <a:off x="11343503" y="707104"/>
            <a:ext cx="583763" cy="230832"/>
          </a:xfrm>
          <a:prstGeom prst="rect">
            <a:avLst/>
          </a:prstGeom>
          <a:noFill/>
        </p:spPr>
        <p:txBody>
          <a:bodyPr wrap="square" rtlCol="0">
            <a:spAutoFit/>
          </a:bodyPr>
          <a:lstStyle>
            <a:defPPr>
              <a:defRPr lang="en-US"/>
            </a:defPPr>
            <a:lvl1pPr>
              <a:defRPr sz="900" b="1">
                <a:solidFill>
                  <a:srgbClr val="FDF9F5"/>
                </a:solidFill>
              </a:defRPr>
            </a:lvl1pPr>
          </a:lstStyle>
          <a:p>
            <a:r>
              <a:rPr lang="es-CO" dirty="0"/>
              <a:t> - SIEMA</a:t>
            </a:r>
          </a:p>
        </p:txBody>
      </p:sp>
    </p:spTree>
    <p:extLst>
      <p:ext uri="{BB962C8B-B14F-4D97-AF65-F5344CB8AC3E}">
        <p14:creationId xmlns:p14="http://schemas.microsoft.com/office/powerpoint/2010/main" val="34739151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DE64CC99-EC64-B0DF-6DCD-6F9C1742483B}"/>
              </a:ext>
            </a:extLst>
          </p:cNvPr>
          <p:cNvSpPr>
            <a:spLocks noGrp="1"/>
          </p:cNvSpPr>
          <p:nvPr>
            <p:ph idx="1"/>
          </p:nvPr>
        </p:nvSpPr>
        <p:spPr>
          <a:xfrm>
            <a:off x="3332751" y="2297706"/>
            <a:ext cx="7113180" cy="3163330"/>
          </a:xfrm>
          <a:ln>
            <a:solidFill>
              <a:srgbClr val="002060"/>
            </a:solidFill>
          </a:ln>
        </p:spPr>
        <p:txBody>
          <a:bodyPr vert="horz" lIns="91440" tIns="45720" rIns="91440" bIns="45720" rtlCol="0" anchor="b">
            <a:noAutofit/>
          </a:bodyPr>
          <a:lstStyle/>
          <a:p>
            <a:pPr>
              <a:lnSpc>
                <a:spcPct val="120000"/>
              </a:lnSpc>
              <a:spcBef>
                <a:spcPct val="0"/>
              </a:spcBef>
              <a:buNone/>
            </a:pPr>
            <a:r>
              <a:rPr lang="es-MX" sz="2400" kern="0" dirty="0">
                <a:solidFill>
                  <a:srgbClr val="000000"/>
                </a:solidFill>
                <a:latin typeface="BatangChe" panose="02030609000101010101" pitchFamily="49" charset="-127"/>
                <a:ea typeface="BatangChe" panose="02030609000101010101" pitchFamily="49" charset="-127"/>
                <a:cs typeface="+mj-cs"/>
              </a:rPr>
              <a:t> </a:t>
            </a:r>
            <a:r>
              <a:rPr lang="es-MX" sz="3600" kern="0" dirty="0">
                <a:solidFill>
                  <a:srgbClr val="000000"/>
                </a:solidFill>
                <a:latin typeface="BatangChe" panose="02030609000101010101" pitchFamily="49" charset="-127"/>
                <a:ea typeface="BatangChe" panose="02030609000101010101" pitchFamily="49" charset="-127"/>
                <a:cs typeface="+mj-cs"/>
              </a:rPr>
              <a:t>6.Conquístelo también en público.</a:t>
            </a:r>
            <a:endParaRPr lang="es-CO" sz="3600" kern="0" dirty="0">
              <a:solidFill>
                <a:srgbClr val="000000"/>
              </a:solidFill>
              <a:latin typeface="BatangChe" panose="02030609000101010101" pitchFamily="49" charset="-127"/>
              <a:ea typeface="BatangChe" panose="02030609000101010101" pitchFamily="49" charset="-127"/>
              <a:cs typeface="+mj-cs"/>
            </a:endParaRPr>
          </a:p>
          <a:p>
            <a:pPr algn="just">
              <a:lnSpc>
                <a:spcPct val="120000"/>
              </a:lnSpc>
              <a:spcBef>
                <a:spcPct val="0"/>
              </a:spcBef>
              <a:buNone/>
            </a:pPr>
            <a:r>
              <a:rPr lang="es-MX" sz="3600" kern="0" dirty="0">
                <a:solidFill>
                  <a:srgbClr val="000000"/>
                </a:solidFill>
                <a:latin typeface="BatangChe" panose="02030609000101010101" pitchFamily="49" charset="-127"/>
                <a:ea typeface="BatangChe" panose="02030609000101010101" pitchFamily="49" charset="-127"/>
                <a:cs typeface="+mj-cs"/>
              </a:rPr>
              <a:t> 7. Derroche amor</a:t>
            </a:r>
            <a:endParaRPr lang="es-CO" sz="3600" kern="0" dirty="0">
              <a:solidFill>
                <a:srgbClr val="000000"/>
              </a:solidFill>
              <a:latin typeface="BatangChe" panose="02030609000101010101" pitchFamily="49" charset="-127"/>
              <a:ea typeface="BatangChe" panose="02030609000101010101" pitchFamily="49" charset="-127"/>
              <a:cs typeface="+mj-cs"/>
            </a:endParaRPr>
          </a:p>
          <a:p>
            <a:pPr algn="just">
              <a:lnSpc>
                <a:spcPct val="120000"/>
              </a:lnSpc>
              <a:spcBef>
                <a:spcPct val="0"/>
              </a:spcBef>
              <a:buNone/>
            </a:pPr>
            <a:r>
              <a:rPr lang="es-MX" sz="3600" kern="0" dirty="0">
                <a:solidFill>
                  <a:srgbClr val="000000"/>
                </a:solidFill>
                <a:latin typeface="BatangChe" panose="02030609000101010101" pitchFamily="49" charset="-127"/>
                <a:ea typeface="BatangChe" panose="02030609000101010101" pitchFamily="49" charset="-127"/>
                <a:cs typeface="+mj-cs"/>
              </a:rPr>
              <a:t> 8. Corteje a su pareja</a:t>
            </a:r>
            <a:endParaRPr lang="es-CO" sz="3600" kern="0" dirty="0">
              <a:solidFill>
                <a:srgbClr val="000000"/>
              </a:solidFill>
              <a:latin typeface="BatangChe" panose="02030609000101010101" pitchFamily="49" charset="-127"/>
              <a:ea typeface="BatangChe" panose="02030609000101010101" pitchFamily="49" charset="-127"/>
              <a:cs typeface="+mj-cs"/>
            </a:endParaRPr>
          </a:p>
          <a:p>
            <a:pPr>
              <a:lnSpc>
                <a:spcPct val="120000"/>
              </a:lnSpc>
              <a:spcBef>
                <a:spcPct val="0"/>
              </a:spcBef>
              <a:buNone/>
            </a:pPr>
            <a:r>
              <a:rPr lang="es-MX" sz="3600" kern="0" dirty="0">
                <a:solidFill>
                  <a:srgbClr val="000000"/>
                </a:solidFill>
                <a:latin typeface="BatangChe" panose="02030609000101010101" pitchFamily="49" charset="-127"/>
                <a:ea typeface="BatangChe" panose="02030609000101010101" pitchFamily="49" charset="-127"/>
                <a:cs typeface="+mj-cs"/>
              </a:rPr>
              <a:t> 9. Demuéstrele a su pareja amor incondicional.</a:t>
            </a:r>
            <a:endParaRPr lang="es-CO" sz="3600" kern="0" dirty="0">
              <a:solidFill>
                <a:srgbClr val="000000"/>
              </a:solidFill>
              <a:latin typeface="BatangChe" panose="02030609000101010101" pitchFamily="49" charset="-127"/>
              <a:ea typeface="BatangChe" panose="02030609000101010101" pitchFamily="49" charset="-127"/>
              <a:cs typeface="+mj-cs"/>
            </a:endParaRPr>
          </a:p>
          <a:p>
            <a:pPr algn="just">
              <a:lnSpc>
                <a:spcPct val="120000"/>
              </a:lnSpc>
              <a:spcBef>
                <a:spcPct val="0"/>
              </a:spcBef>
              <a:buNone/>
            </a:pPr>
            <a:r>
              <a:rPr lang="es-MX" sz="2400" kern="0" dirty="0">
                <a:solidFill>
                  <a:srgbClr val="000000"/>
                </a:solidFill>
                <a:latin typeface="BatangChe" panose="02030609000101010101" pitchFamily="49" charset="-127"/>
                <a:ea typeface="BatangChe" panose="02030609000101010101" pitchFamily="49" charset="-127"/>
                <a:cs typeface="+mj-cs"/>
              </a:rPr>
              <a:t> </a:t>
            </a:r>
            <a:endParaRPr lang="es-CO" sz="2400" kern="0" dirty="0">
              <a:solidFill>
                <a:srgbClr val="000000"/>
              </a:solidFill>
              <a:latin typeface="BatangChe" panose="02030609000101010101" pitchFamily="49" charset="-127"/>
              <a:ea typeface="BatangChe" panose="02030609000101010101" pitchFamily="49" charset="-127"/>
              <a:cs typeface="+mj-cs"/>
            </a:endParaRPr>
          </a:p>
        </p:txBody>
      </p:sp>
      <p:sp>
        <p:nvSpPr>
          <p:cNvPr id="2" name="CuadroTexto 1">
            <a:extLst>
              <a:ext uri="{FF2B5EF4-FFF2-40B4-BE49-F238E27FC236}">
                <a16:creationId xmlns:a16="http://schemas.microsoft.com/office/drawing/2014/main" id="{C651676E-9585-4687-A678-2A822AA0CCD5}"/>
              </a:ext>
            </a:extLst>
          </p:cNvPr>
          <p:cNvSpPr txBox="1"/>
          <p:nvPr/>
        </p:nvSpPr>
        <p:spPr>
          <a:xfrm>
            <a:off x="2162909" y="692869"/>
            <a:ext cx="583763" cy="230832"/>
          </a:xfrm>
          <a:prstGeom prst="rect">
            <a:avLst/>
          </a:prstGeom>
          <a:noFill/>
        </p:spPr>
        <p:txBody>
          <a:bodyPr wrap="square" rtlCol="0">
            <a:spAutoFit/>
          </a:bodyPr>
          <a:lstStyle>
            <a:defPPr>
              <a:defRPr lang="en-US"/>
            </a:defPPr>
            <a:lvl1pPr>
              <a:defRPr sz="900" b="1">
                <a:solidFill>
                  <a:srgbClr val="FDF9F5"/>
                </a:solidFill>
              </a:defRPr>
            </a:lvl1pPr>
          </a:lstStyle>
          <a:p>
            <a:r>
              <a:rPr lang="es-CO" dirty="0"/>
              <a:t> - SIEMA</a:t>
            </a:r>
          </a:p>
        </p:txBody>
      </p:sp>
    </p:spTree>
    <p:extLst>
      <p:ext uri="{BB962C8B-B14F-4D97-AF65-F5344CB8AC3E}">
        <p14:creationId xmlns:p14="http://schemas.microsoft.com/office/powerpoint/2010/main" val="32687468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DE64CC99-EC64-B0DF-6DCD-6F9C1742483B}"/>
              </a:ext>
            </a:extLst>
          </p:cNvPr>
          <p:cNvSpPr>
            <a:spLocks noGrp="1"/>
          </p:cNvSpPr>
          <p:nvPr>
            <p:ph idx="1"/>
          </p:nvPr>
        </p:nvSpPr>
        <p:spPr>
          <a:xfrm>
            <a:off x="1950702" y="2038747"/>
            <a:ext cx="8254313" cy="2190432"/>
          </a:xfrm>
          <a:ln>
            <a:solidFill>
              <a:srgbClr val="002060"/>
            </a:solidFill>
          </a:ln>
        </p:spPr>
        <p:txBody>
          <a:bodyPr vert="horz" lIns="91440" tIns="45720" rIns="91440" bIns="45720" rtlCol="0" anchor="b">
            <a:noAutofit/>
          </a:bodyPr>
          <a:lstStyle/>
          <a:p>
            <a:pPr algn="just">
              <a:lnSpc>
                <a:spcPct val="120000"/>
              </a:lnSpc>
              <a:spcBef>
                <a:spcPct val="0"/>
              </a:spcBef>
              <a:buNone/>
            </a:pPr>
            <a:r>
              <a:rPr lang="es-MX" sz="3600" kern="0" dirty="0">
                <a:solidFill>
                  <a:srgbClr val="000000"/>
                </a:solidFill>
                <a:latin typeface="BatangChe" panose="02030609000101010101" pitchFamily="49" charset="-127"/>
                <a:ea typeface="BatangChe" panose="02030609000101010101" pitchFamily="49" charset="-127"/>
                <a:cs typeface="+mj-cs"/>
              </a:rPr>
              <a:t> 10. Piense en el amor tan a menudo como sea posible.</a:t>
            </a:r>
            <a:endParaRPr lang="es-CO" sz="3600" kern="0" dirty="0">
              <a:solidFill>
                <a:srgbClr val="000000"/>
              </a:solidFill>
              <a:latin typeface="BatangChe" panose="02030609000101010101" pitchFamily="49" charset="-127"/>
              <a:ea typeface="BatangChe" panose="02030609000101010101" pitchFamily="49" charset="-127"/>
              <a:cs typeface="+mj-cs"/>
            </a:endParaRPr>
          </a:p>
          <a:p>
            <a:pPr algn="just">
              <a:lnSpc>
                <a:spcPct val="120000"/>
              </a:lnSpc>
              <a:spcBef>
                <a:spcPct val="0"/>
              </a:spcBef>
              <a:buNone/>
            </a:pPr>
            <a:r>
              <a:rPr lang="es-MX" sz="3600" kern="0" dirty="0">
                <a:solidFill>
                  <a:srgbClr val="000000"/>
                </a:solidFill>
                <a:latin typeface="BatangChe" panose="02030609000101010101" pitchFamily="49" charset="-127"/>
                <a:ea typeface="BatangChe" panose="02030609000101010101" pitchFamily="49" charset="-127"/>
                <a:cs typeface="+mj-cs"/>
              </a:rPr>
              <a:t> 11. Aprecie la importancia de las cosas pequeñas.</a:t>
            </a:r>
            <a:endParaRPr lang="es-CO" sz="3600" kern="0" dirty="0">
              <a:solidFill>
                <a:srgbClr val="000000"/>
              </a:solidFill>
              <a:latin typeface="BatangChe" panose="02030609000101010101" pitchFamily="49" charset="-127"/>
              <a:ea typeface="BatangChe" panose="02030609000101010101" pitchFamily="49" charset="-127"/>
              <a:cs typeface="+mj-cs"/>
            </a:endParaRPr>
          </a:p>
        </p:txBody>
      </p:sp>
      <p:sp>
        <p:nvSpPr>
          <p:cNvPr id="2" name="CuadroTexto 1">
            <a:extLst>
              <a:ext uri="{FF2B5EF4-FFF2-40B4-BE49-F238E27FC236}">
                <a16:creationId xmlns:a16="http://schemas.microsoft.com/office/drawing/2014/main" id="{C651676E-9585-4687-A678-2A822AA0CCD5}"/>
              </a:ext>
            </a:extLst>
          </p:cNvPr>
          <p:cNvSpPr txBox="1"/>
          <p:nvPr/>
        </p:nvSpPr>
        <p:spPr>
          <a:xfrm>
            <a:off x="2162909" y="692869"/>
            <a:ext cx="583763" cy="230832"/>
          </a:xfrm>
          <a:prstGeom prst="rect">
            <a:avLst/>
          </a:prstGeom>
          <a:noFill/>
        </p:spPr>
        <p:txBody>
          <a:bodyPr wrap="square" rtlCol="0">
            <a:spAutoFit/>
          </a:bodyPr>
          <a:lstStyle>
            <a:defPPr>
              <a:defRPr lang="en-US"/>
            </a:defPPr>
            <a:lvl1pPr>
              <a:defRPr sz="900" b="1">
                <a:solidFill>
                  <a:srgbClr val="FDF9F5"/>
                </a:solidFill>
              </a:defRPr>
            </a:lvl1pPr>
          </a:lstStyle>
          <a:p>
            <a:r>
              <a:rPr lang="es-CO" dirty="0"/>
              <a:t> - SIEMA</a:t>
            </a:r>
          </a:p>
        </p:txBody>
      </p:sp>
    </p:spTree>
    <p:extLst>
      <p:ext uri="{BB962C8B-B14F-4D97-AF65-F5344CB8AC3E}">
        <p14:creationId xmlns:p14="http://schemas.microsoft.com/office/powerpoint/2010/main" val="32172344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810A398-6E84-D248-8F3B-E13FE0146094}"/>
              </a:ext>
            </a:extLst>
          </p:cNvPr>
          <p:cNvSpPr>
            <a:spLocks noGrp="1"/>
          </p:cNvSpPr>
          <p:nvPr>
            <p:ph idx="1"/>
          </p:nvPr>
        </p:nvSpPr>
        <p:spPr>
          <a:xfrm>
            <a:off x="4220376" y="3880859"/>
            <a:ext cx="5414319" cy="2346368"/>
          </a:xfrm>
          <a:ln>
            <a:solidFill>
              <a:srgbClr val="002060"/>
            </a:solidFill>
          </a:ln>
        </p:spPr>
        <p:txBody>
          <a:bodyPr vert="horz" lIns="91440" tIns="45720" rIns="91440" bIns="45720" rtlCol="0" anchor="b">
            <a:noAutofit/>
          </a:bodyPr>
          <a:lstStyle/>
          <a:p>
            <a:pPr algn="just">
              <a:lnSpc>
                <a:spcPct val="120000"/>
              </a:lnSpc>
              <a:spcBef>
                <a:spcPct val="0"/>
              </a:spcBef>
            </a:pPr>
            <a:r>
              <a:rPr lang="es-MX" sz="3200" kern="0" dirty="0">
                <a:solidFill>
                  <a:srgbClr val="000000"/>
                </a:solidFill>
                <a:latin typeface="BatangChe" panose="02030609000101010101" pitchFamily="49" charset="-127"/>
                <a:ea typeface="BatangChe" panose="02030609000101010101" pitchFamily="49" charset="-127"/>
                <a:cs typeface="+mj-cs"/>
              </a:rPr>
              <a:t>La toma de la mano </a:t>
            </a:r>
            <a:endParaRPr lang="es-CO" sz="3200" kern="0" dirty="0">
              <a:solidFill>
                <a:srgbClr val="000000"/>
              </a:solidFill>
              <a:latin typeface="BatangChe" panose="02030609000101010101" pitchFamily="49" charset="-127"/>
              <a:ea typeface="BatangChe" panose="02030609000101010101" pitchFamily="49" charset="-127"/>
              <a:cs typeface="+mj-cs"/>
            </a:endParaRPr>
          </a:p>
          <a:p>
            <a:pPr algn="just">
              <a:lnSpc>
                <a:spcPct val="120000"/>
              </a:lnSpc>
              <a:spcBef>
                <a:spcPct val="0"/>
              </a:spcBef>
            </a:pPr>
            <a:r>
              <a:rPr lang="es-MX" sz="3200" kern="0" dirty="0">
                <a:solidFill>
                  <a:srgbClr val="000000"/>
                </a:solidFill>
                <a:latin typeface="BatangChe" panose="02030609000101010101" pitchFamily="49" charset="-127"/>
                <a:ea typeface="BatangChe" panose="02030609000101010101" pitchFamily="49" charset="-127"/>
                <a:cs typeface="+mj-cs"/>
              </a:rPr>
              <a:t>Le abre la puerta del auto. </a:t>
            </a:r>
            <a:endParaRPr lang="es-CO" sz="3200" kern="0" dirty="0">
              <a:solidFill>
                <a:srgbClr val="000000"/>
              </a:solidFill>
              <a:latin typeface="BatangChe" panose="02030609000101010101" pitchFamily="49" charset="-127"/>
              <a:ea typeface="BatangChe" panose="02030609000101010101" pitchFamily="49" charset="-127"/>
              <a:cs typeface="+mj-cs"/>
            </a:endParaRPr>
          </a:p>
          <a:p>
            <a:pPr algn="just">
              <a:lnSpc>
                <a:spcPct val="120000"/>
              </a:lnSpc>
              <a:spcBef>
                <a:spcPct val="0"/>
              </a:spcBef>
            </a:pPr>
            <a:r>
              <a:rPr lang="es-MX" sz="3200" kern="0" dirty="0">
                <a:solidFill>
                  <a:srgbClr val="000000"/>
                </a:solidFill>
                <a:latin typeface="BatangChe" panose="02030609000101010101" pitchFamily="49" charset="-127"/>
                <a:ea typeface="BatangChe" panose="02030609000101010101" pitchFamily="49" charset="-127"/>
                <a:cs typeface="+mj-cs"/>
              </a:rPr>
              <a:t>Le cede el paso</a:t>
            </a:r>
            <a:endParaRPr lang="es-CO" sz="3200" kern="0" dirty="0">
              <a:solidFill>
                <a:srgbClr val="000000"/>
              </a:solidFill>
              <a:latin typeface="BatangChe" panose="02030609000101010101" pitchFamily="49" charset="-127"/>
              <a:ea typeface="BatangChe" panose="02030609000101010101" pitchFamily="49" charset="-127"/>
              <a:cs typeface="+mj-cs"/>
            </a:endParaRPr>
          </a:p>
          <a:p>
            <a:pPr algn="just">
              <a:lnSpc>
                <a:spcPct val="120000"/>
              </a:lnSpc>
              <a:spcBef>
                <a:spcPct val="0"/>
              </a:spcBef>
            </a:pPr>
            <a:r>
              <a:rPr lang="es-MX" sz="3200" kern="0" dirty="0">
                <a:solidFill>
                  <a:srgbClr val="000000"/>
                </a:solidFill>
                <a:latin typeface="BatangChe" panose="02030609000101010101" pitchFamily="49" charset="-127"/>
                <a:ea typeface="BatangChe" panose="02030609000101010101" pitchFamily="49" charset="-127"/>
                <a:cs typeface="+mj-cs"/>
              </a:rPr>
              <a:t>La elogia ante los demás</a:t>
            </a:r>
            <a:endParaRPr lang="es-CO" sz="3200" kern="0" dirty="0">
              <a:solidFill>
                <a:srgbClr val="000000"/>
              </a:solidFill>
              <a:latin typeface="BatangChe" panose="02030609000101010101" pitchFamily="49" charset="-127"/>
              <a:ea typeface="BatangChe" panose="02030609000101010101" pitchFamily="49" charset="-127"/>
              <a:cs typeface="+mj-cs"/>
            </a:endParaRPr>
          </a:p>
          <a:p>
            <a:pPr algn="just">
              <a:lnSpc>
                <a:spcPct val="120000"/>
              </a:lnSpc>
              <a:spcBef>
                <a:spcPct val="0"/>
              </a:spcBef>
            </a:pPr>
            <a:endParaRPr lang="es-CO" sz="2400" kern="0" dirty="0">
              <a:solidFill>
                <a:srgbClr val="000000"/>
              </a:solidFill>
              <a:latin typeface="BatangChe" panose="02030609000101010101" pitchFamily="49" charset="-127"/>
              <a:ea typeface="BatangChe" panose="02030609000101010101" pitchFamily="49" charset="-127"/>
              <a:cs typeface="+mj-cs"/>
            </a:endParaRPr>
          </a:p>
        </p:txBody>
      </p:sp>
      <p:sp>
        <p:nvSpPr>
          <p:cNvPr id="4" name="Título 8">
            <a:extLst>
              <a:ext uri="{FF2B5EF4-FFF2-40B4-BE49-F238E27FC236}">
                <a16:creationId xmlns:a16="http://schemas.microsoft.com/office/drawing/2014/main" id="{0A4B5EDC-E389-7689-38AA-A1A5513B0748}"/>
              </a:ext>
            </a:extLst>
          </p:cNvPr>
          <p:cNvSpPr>
            <a:spLocks noGrp="1"/>
          </p:cNvSpPr>
          <p:nvPr>
            <p:ph type="title"/>
          </p:nvPr>
        </p:nvSpPr>
        <p:spPr>
          <a:xfrm>
            <a:off x="905156" y="1448828"/>
            <a:ext cx="10515600" cy="1325563"/>
          </a:xfrm>
        </p:spPr>
        <p:txBody>
          <a:bodyPr vert="horz" lIns="91440" tIns="45720" rIns="91440" bIns="45720" rtlCol="0" anchor="b">
            <a:noAutofit/>
          </a:bodyPr>
          <a:lstStyle/>
          <a:p>
            <a:pPr algn="ctr"/>
            <a:r>
              <a:rPr lang="es-MX" sz="2800" b="1" i="1" kern="0" dirty="0">
                <a:solidFill>
                  <a:srgbClr val="000000"/>
                </a:solidFill>
                <a:latin typeface="BatangChe" panose="02030609000101010101" pitchFamily="49" charset="-127"/>
                <a:ea typeface="BatangChe" panose="02030609000101010101" pitchFamily="49" charset="-127"/>
              </a:rPr>
              <a:t>Un esposo que tiene la disposición </a:t>
            </a:r>
            <a:br>
              <a:rPr lang="es-MX" sz="2800" b="1" i="1" kern="0" dirty="0">
                <a:solidFill>
                  <a:srgbClr val="000000"/>
                </a:solidFill>
                <a:latin typeface="BatangChe" panose="02030609000101010101" pitchFamily="49" charset="-127"/>
                <a:ea typeface="BatangChe" panose="02030609000101010101" pitchFamily="49" charset="-127"/>
              </a:rPr>
            </a:br>
            <a:r>
              <a:rPr lang="es-MX" sz="2800" b="1" i="1" kern="0" dirty="0">
                <a:solidFill>
                  <a:srgbClr val="000000"/>
                </a:solidFill>
                <a:latin typeface="BatangChe" panose="02030609000101010101" pitchFamily="49" charset="-127"/>
                <a:ea typeface="BatangChe" panose="02030609000101010101" pitchFamily="49" charset="-127"/>
              </a:rPr>
              <a:t>de conquistar a su esposa en público </a:t>
            </a:r>
            <a:br>
              <a:rPr lang="es-MX" sz="2800" b="1" i="1" kern="0" dirty="0">
                <a:solidFill>
                  <a:srgbClr val="000000"/>
                </a:solidFill>
                <a:latin typeface="BatangChe" panose="02030609000101010101" pitchFamily="49" charset="-127"/>
                <a:ea typeface="BatangChe" panose="02030609000101010101" pitchFamily="49" charset="-127"/>
              </a:rPr>
            </a:br>
            <a:r>
              <a:rPr lang="es-MX" sz="2800" b="1" i="1" kern="0" dirty="0">
                <a:solidFill>
                  <a:srgbClr val="000000"/>
                </a:solidFill>
                <a:latin typeface="BatangChe" panose="02030609000101010101" pitchFamily="49" charset="-127"/>
                <a:ea typeface="BatangChe" panose="02030609000101010101" pitchFamily="49" charset="-127"/>
              </a:rPr>
              <a:t>será tierno si...</a:t>
            </a:r>
            <a:br>
              <a:rPr lang="es-CO" sz="2800" b="1" i="1" kern="0" dirty="0">
                <a:solidFill>
                  <a:srgbClr val="000000"/>
                </a:solidFill>
                <a:latin typeface="BatangChe" panose="02030609000101010101" pitchFamily="49" charset="-127"/>
                <a:ea typeface="BatangChe" panose="02030609000101010101" pitchFamily="49" charset="-127"/>
              </a:rPr>
            </a:br>
            <a:endParaRPr lang="es-CO" sz="2800" b="1" i="1" kern="0" dirty="0">
              <a:solidFill>
                <a:srgbClr val="000000"/>
              </a:solidFill>
              <a:latin typeface="BatangChe" panose="02030609000101010101" pitchFamily="49" charset="-127"/>
              <a:ea typeface="BatangChe" panose="02030609000101010101" pitchFamily="49" charset="-127"/>
            </a:endParaRPr>
          </a:p>
        </p:txBody>
      </p:sp>
      <p:sp>
        <p:nvSpPr>
          <p:cNvPr id="2" name="CuadroTexto 1">
            <a:extLst>
              <a:ext uri="{FF2B5EF4-FFF2-40B4-BE49-F238E27FC236}">
                <a16:creationId xmlns:a16="http://schemas.microsoft.com/office/drawing/2014/main" id="{7AE7AC61-A069-7E00-4AE4-531E16CF7BB8}"/>
              </a:ext>
            </a:extLst>
          </p:cNvPr>
          <p:cNvSpPr txBox="1"/>
          <p:nvPr/>
        </p:nvSpPr>
        <p:spPr>
          <a:xfrm>
            <a:off x="2176452" y="688156"/>
            <a:ext cx="583763" cy="230832"/>
          </a:xfrm>
          <a:prstGeom prst="rect">
            <a:avLst/>
          </a:prstGeom>
          <a:noFill/>
        </p:spPr>
        <p:txBody>
          <a:bodyPr wrap="square" rtlCol="0">
            <a:spAutoFit/>
          </a:bodyPr>
          <a:lstStyle>
            <a:defPPr>
              <a:defRPr lang="en-US"/>
            </a:defPPr>
            <a:lvl1pPr>
              <a:defRPr sz="900" b="1">
                <a:solidFill>
                  <a:srgbClr val="FDF9F5"/>
                </a:solidFill>
              </a:defRPr>
            </a:lvl1pPr>
          </a:lstStyle>
          <a:p>
            <a:r>
              <a:rPr lang="es-CO" dirty="0"/>
              <a:t> - SIEMA</a:t>
            </a:r>
          </a:p>
        </p:txBody>
      </p:sp>
    </p:spTree>
    <p:extLst>
      <p:ext uri="{BB962C8B-B14F-4D97-AF65-F5344CB8AC3E}">
        <p14:creationId xmlns:p14="http://schemas.microsoft.com/office/powerpoint/2010/main" val="219922156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512</TotalTime>
  <Words>1239</Words>
  <Application>Microsoft Macintosh PowerPoint</Application>
  <PresentationFormat>Panorámica</PresentationFormat>
  <Paragraphs>113</Paragraphs>
  <Slides>22</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22</vt:i4>
      </vt:variant>
    </vt:vector>
  </HeadingPairs>
  <TitlesOfParts>
    <vt:vector size="27" baseType="lpstr">
      <vt:lpstr>BatangChe</vt:lpstr>
      <vt:lpstr>Arial</vt:lpstr>
      <vt:lpstr>Calibri</vt:lpstr>
      <vt:lpstr>Calibri Light</vt:lpstr>
      <vt:lpstr>Tema de Office</vt:lpstr>
      <vt:lpstr>4. LAS EXPRESIONES DE TERNURA  Y DE CARIÑO CREAN UNA BUENA ATMÓSFERA EN EL HOGAR </vt:lpstr>
      <vt:lpstr>Presentación de PowerPoint</vt:lpstr>
      <vt:lpstr>Presentación de PowerPoint</vt:lpstr>
      <vt:lpstr>LA TERNURA: UNA NECESIDAD </vt:lpstr>
      <vt:lpstr>LOS ESPOSOS NECESITAN TERNURA</vt:lpstr>
      <vt:lpstr>Algunas ideas para ser tiernos  en el matrimonio...</vt:lpstr>
      <vt:lpstr>Presentación de PowerPoint</vt:lpstr>
      <vt:lpstr>Presentación de PowerPoint</vt:lpstr>
      <vt:lpstr>Un esposo que tiene la disposición  de conquistar a su esposa en público  será tierno si... </vt:lpstr>
      <vt:lpstr>Una pareja que aprecia la importancia de las cosas pequeñas demostrará su amor si...</vt:lpstr>
      <vt:lpstr>ACTIVIDAD PARA LOS ESPOSOS</vt:lpstr>
      <vt:lpstr>Presentación de PowerPoint</vt:lpstr>
      <vt:lpstr>Presentación de PowerPoint</vt:lpstr>
      <vt:lpstr>Presentación de PowerPoint</vt:lpstr>
      <vt:lpstr>LOS HIJOS NECESITAN TERNURA</vt:lpstr>
      <vt:lpstr>Los padres pueden demostrar el amor a sus hijos a través de: </vt:lpstr>
      <vt:lpstr>Presentación de PowerPoint</vt:lpstr>
      <vt:lpstr>LOS HOGARES NECESITAN TERNURA...</vt:lpstr>
      <vt:lpstr>Presentación de PowerPoint</vt:lpstr>
      <vt:lpstr>CONCLUSIÓN</vt:lpstr>
      <vt:lpstr>ACTIVIDADES DE PARTICIPACIÓN PARA LOS ASISTENTES</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 LAS EXPRESIONES DE TERNURA Y DE CARIÑO CREAN UNA BUENA ATMOSFERA EN EL HOGAR</dc:title>
  <dc:creator>JEFERSON STIVEN OROZCO GARCIA</dc:creator>
  <cp:lastModifiedBy>Meriviana Marin</cp:lastModifiedBy>
  <cp:revision>15</cp:revision>
  <dcterms:created xsi:type="dcterms:W3CDTF">2023-10-13T00:44:24Z</dcterms:created>
  <dcterms:modified xsi:type="dcterms:W3CDTF">2023-11-22T02:37:04Z</dcterms:modified>
</cp:coreProperties>
</file>